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94ed9c9c84d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96aebbb414e69"/>
  </p:sldMasterIdLst>
  <p:sldIdLst>
    <p:sldId xmlns:r="http://schemas.openxmlformats.org/officeDocument/2006/relationships" id="256" r:id="R50d91a904a3247b2"/>
    <p:sldId xmlns:r="http://schemas.openxmlformats.org/officeDocument/2006/relationships" id="257" r:id="R0f83b2a613974507"/>
    <p:sldId xmlns:r="http://schemas.openxmlformats.org/officeDocument/2006/relationships" id="258" r:id="R9d8d63cdc78b4f8f"/>
    <p:sldId xmlns:r="http://schemas.openxmlformats.org/officeDocument/2006/relationships" id="259" r:id="Rb769f75e07fe4539"/>
    <p:sldId xmlns:r="http://schemas.openxmlformats.org/officeDocument/2006/relationships" id="260" r:id="R2f3a1383eb1942ef"/>
    <p:sldId xmlns:r="http://schemas.openxmlformats.org/officeDocument/2006/relationships" id="261" r:id="R2a61f48440ea4220"/>
    <p:sldId xmlns:r="http://schemas.openxmlformats.org/officeDocument/2006/relationships" id="262" r:id="R0d6cee3d64e7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96aebbb414e69" /><Relationship Type="http://schemas.openxmlformats.org/officeDocument/2006/relationships/slide" Target="/ppt/slides/slide1.xml" Id="R50d91a904a3247b2" /><Relationship Type="http://schemas.openxmlformats.org/officeDocument/2006/relationships/slide" Target="/ppt/slides/slide2.xml" Id="R0f83b2a613974507" /><Relationship Type="http://schemas.openxmlformats.org/officeDocument/2006/relationships/slide" Target="/ppt/slides/slide3.xml" Id="R9d8d63cdc78b4f8f" /><Relationship Type="http://schemas.openxmlformats.org/officeDocument/2006/relationships/slide" Target="/ppt/slides/slide4.xml" Id="Rb769f75e07fe4539" /><Relationship Type="http://schemas.openxmlformats.org/officeDocument/2006/relationships/slide" Target="/ppt/slides/slide5.xml" Id="R2f3a1383eb1942ef" /><Relationship Type="http://schemas.openxmlformats.org/officeDocument/2006/relationships/slide" Target="/ppt/slides/slide6.xml" Id="R2a61f48440ea4220" /><Relationship Type="http://schemas.openxmlformats.org/officeDocument/2006/relationships/slide" Target="/ppt/slides/slide7.xml" Id="R0d6cee3d64e7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24867a0af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184a3a0c4c23" /><Relationship Type="http://schemas.openxmlformats.org/officeDocument/2006/relationships/theme" Target="/ppt/slideMasters/theme/theme1.xml" Id="Rc0ac8dca8a29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4184a3a0c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c4e7bcff0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f75f17be6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b3842e688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715150a3a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97659b25b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8a08b4138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257c50a8d44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RUGTVEDT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RUGTVEDT DAGLIGVARE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90 490 040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5 999 350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8 211 059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24 246 451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KJELL RUGTVEDT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RUGTVEDT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Europaveien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spar.rugtvedt@ngbutikk.net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