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3ba49e161f94e9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7400117fb64247"/>
  </p:sldMasterIdLst>
  <p:sldIdLst>
    <p:sldId xmlns:r="http://schemas.openxmlformats.org/officeDocument/2006/relationships" id="256" r:id="R0a2541fd83554164"/>
    <p:sldId xmlns:r="http://schemas.openxmlformats.org/officeDocument/2006/relationships" id="257" r:id="Re4c273c8120c45ce"/>
    <p:sldId xmlns:r="http://schemas.openxmlformats.org/officeDocument/2006/relationships" id="258" r:id="R4a474797af5c4a8f"/>
    <p:sldId xmlns:r="http://schemas.openxmlformats.org/officeDocument/2006/relationships" id="259" r:id="Rf51eea515f804ffb"/>
    <p:sldId xmlns:r="http://schemas.openxmlformats.org/officeDocument/2006/relationships" id="260" r:id="R51edb7c7cba549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7400117fb64247" /><Relationship Type="http://schemas.openxmlformats.org/officeDocument/2006/relationships/slide" Target="/ppt/slides/slide1.xml" Id="R0a2541fd83554164" /><Relationship Type="http://schemas.openxmlformats.org/officeDocument/2006/relationships/slide" Target="/ppt/slides/slide2.xml" Id="Re4c273c8120c45ce" /><Relationship Type="http://schemas.openxmlformats.org/officeDocument/2006/relationships/slide" Target="/ppt/slides/slide3.xml" Id="R4a474797af5c4a8f" /><Relationship Type="http://schemas.openxmlformats.org/officeDocument/2006/relationships/slide" Target="/ppt/slides/slide4.xml" Id="Rf51eea515f804ffb" /><Relationship Type="http://schemas.openxmlformats.org/officeDocument/2006/relationships/slide" Target="/ppt/slides/slide5.xml" Id="R51edb7c7cba549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7e94dc1fc742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ac972077bf4f2c" /><Relationship Type="http://schemas.openxmlformats.org/officeDocument/2006/relationships/theme" Target="/ppt/slideMasters/theme/theme1.xml" Id="R3cee74b941fe48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ac972077bf4f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a54fe2e5224f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7c7a7598134c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957ca8428f44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60eff9c1041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a6df48ceba4fc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BJØRNAFJORDEN VENSTRE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BJØRNAFJORDEN VENSTRE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BJØRNAFJORDEN VENSTRE ble etablert [år] og holder til i 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BJØRNAFJORDEN VENSTRE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BJØRNAFJORDEN VENSTRE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BJØRNAFJORDEN VENSTRE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Vegard Strønen, Eidsvegen 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5211 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stronenv@gmail.com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www.venstre.no/lokal/vestland/bjornafjorden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993 859 974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BJØRNAFJORDEN VENSTRE</a:t>
            </a:r>
          </a:p>
        </p:txBody>
      </p:sp>
    </p:spTree>
  </p:cSld>
  <p:clrMapOvr>
    <a:masterClrMapping xmlns:a="http://schemas.openxmlformats.org/drawingml/2006/main"/>
  </p:clrMapOvr>
</p:sld>
</file>