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728b86fbc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d462b84cc4eb4"/>
  </p:sldMasterIdLst>
  <p:sldIdLst>
    <p:sldId xmlns:r="http://schemas.openxmlformats.org/officeDocument/2006/relationships" id="256" r:id="R23b3dce66d3548a4"/>
    <p:sldId xmlns:r="http://schemas.openxmlformats.org/officeDocument/2006/relationships" id="257" r:id="Re7834c9a44764931"/>
    <p:sldId xmlns:r="http://schemas.openxmlformats.org/officeDocument/2006/relationships" id="258" r:id="Rbf9c16158abc41aa"/>
    <p:sldId xmlns:r="http://schemas.openxmlformats.org/officeDocument/2006/relationships" id="259" r:id="R913c2b3cad4b4ec5"/>
    <p:sldId xmlns:r="http://schemas.openxmlformats.org/officeDocument/2006/relationships" id="260" r:id="Rad5e21890e0e4554"/>
    <p:sldId xmlns:r="http://schemas.openxmlformats.org/officeDocument/2006/relationships" id="261" r:id="R9821be1e6ea0446c"/>
    <p:sldId xmlns:r="http://schemas.openxmlformats.org/officeDocument/2006/relationships" id="262" r:id="R4158e16ade4d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d462b84cc4eb4" /><Relationship Type="http://schemas.openxmlformats.org/officeDocument/2006/relationships/slide" Target="/ppt/slides/slide1.xml" Id="R23b3dce66d3548a4" /><Relationship Type="http://schemas.openxmlformats.org/officeDocument/2006/relationships/slide" Target="/ppt/slides/slide2.xml" Id="Re7834c9a44764931" /><Relationship Type="http://schemas.openxmlformats.org/officeDocument/2006/relationships/slide" Target="/ppt/slides/slide3.xml" Id="Rbf9c16158abc41aa" /><Relationship Type="http://schemas.openxmlformats.org/officeDocument/2006/relationships/slide" Target="/ppt/slides/slide4.xml" Id="R913c2b3cad4b4ec5" /><Relationship Type="http://schemas.openxmlformats.org/officeDocument/2006/relationships/slide" Target="/ppt/slides/slide5.xml" Id="Rad5e21890e0e4554" /><Relationship Type="http://schemas.openxmlformats.org/officeDocument/2006/relationships/slide" Target="/ppt/slides/slide6.xml" Id="R9821be1e6ea0446c" /><Relationship Type="http://schemas.openxmlformats.org/officeDocument/2006/relationships/slide" Target="/ppt/slides/slide7.xml" Id="R4158e16ade4d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430cce83c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94f6ebaf435b" /><Relationship Type="http://schemas.openxmlformats.org/officeDocument/2006/relationships/theme" Target="/ppt/slideMasters/theme/theme1.xml" Id="Rd3aac03db256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494f6ebaf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eda7a072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7fbb3bea8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cc40df08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456548466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c8e2e8a5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8778a9868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54d468a1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