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6a5a51594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d5bd28a3d4dd6"/>
  </p:sldMasterIdLst>
  <p:sldIdLst>
    <p:sldId xmlns:r="http://schemas.openxmlformats.org/officeDocument/2006/relationships" id="256" r:id="Ra4ae360f0f04485f"/>
    <p:sldId xmlns:r="http://schemas.openxmlformats.org/officeDocument/2006/relationships" id="257" r:id="R0d72c327f0ca404e"/>
    <p:sldId xmlns:r="http://schemas.openxmlformats.org/officeDocument/2006/relationships" id="258" r:id="R199b6490052e4e47"/>
    <p:sldId xmlns:r="http://schemas.openxmlformats.org/officeDocument/2006/relationships" id="259" r:id="R37ea9ca14bd34d69"/>
    <p:sldId xmlns:r="http://schemas.openxmlformats.org/officeDocument/2006/relationships" id="260" r:id="R00f0575a45c94bd2"/>
    <p:sldId xmlns:r="http://schemas.openxmlformats.org/officeDocument/2006/relationships" id="261" r:id="R8b018b88d4944e52"/>
    <p:sldId xmlns:r="http://schemas.openxmlformats.org/officeDocument/2006/relationships" id="262" r:id="Ra790c7c246f9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d5bd28a3d4dd6" /><Relationship Type="http://schemas.openxmlformats.org/officeDocument/2006/relationships/slide" Target="/ppt/slides/slide1.xml" Id="Ra4ae360f0f04485f" /><Relationship Type="http://schemas.openxmlformats.org/officeDocument/2006/relationships/slide" Target="/ppt/slides/slide2.xml" Id="R0d72c327f0ca404e" /><Relationship Type="http://schemas.openxmlformats.org/officeDocument/2006/relationships/slide" Target="/ppt/slides/slide3.xml" Id="R199b6490052e4e47" /><Relationship Type="http://schemas.openxmlformats.org/officeDocument/2006/relationships/slide" Target="/ppt/slides/slide4.xml" Id="R37ea9ca14bd34d69" /><Relationship Type="http://schemas.openxmlformats.org/officeDocument/2006/relationships/slide" Target="/ppt/slides/slide5.xml" Id="R00f0575a45c94bd2" /><Relationship Type="http://schemas.openxmlformats.org/officeDocument/2006/relationships/slide" Target="/ppt/slides/slide6.xml" Id="R8b018b88d4944e52" /><Relationship Type="http://schemas.openxmlformats.org/officeDocument/2006/relationships/slide" Target="/ppt/slides/slide7.xml" Id="Ra790c7c246f9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d71876675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1f07aa21f452a" /><Relationship Type="http://schemas.openxmlformats.org/officeDocument/2006/relationships/theme" Target="/ppt/slideMasters/theme/theme1.xml" Id="R1a6085f85d0d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1f07aa21f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2fb9efca5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d2ff9a3e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aec2af7f7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39a8f45dd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a2dc35fa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ce0c74d03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97e48f4b8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