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b17d2742d046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4fe20d28fe4380"/>
  </p:sldMasterIdLst>
  <p:sldIdLst>
    <p:sldId xmlns:r="http://schemas.openxmlformats.org/officeDocument/2006/relationships" id="256" r:id="Rb6a5c3140c6b4165"/>
    <p:sldId xmlns:r="http://schemas.openxmlformats.org/officeDocument/2006/relationships" id="257" r:id="R2898b92c8d0a4f4b"/>
    <p:sldId xmlns:r="http://schemas.openxmlformats.org/officeDocument/2006/relationships" id="258" r:id="R52ffc54de47e43d6"/>
    <p:sldId xmlns:r="http://schemas.openxmlformats.org/officeDocument/2006/relationships" id="259" r:id="Ra4caf138ff0846e9"/>
    <p:sldId xmlns:r="http://schemas.openxmlformats.org/officeDocument/2006/relationships" id="260" r:id="Ra06fa261f9634b89"/>
    <p:sldId xmlns:r="http://schemas.openxmlformats.org/officeDocument/2006/relationships" id="261" r:id="R9e4047a902fe4a6a"/>
    <p:sldId xmlns:r="http://schemas.openxmlformats.org/officeDocument/2006/relationships" id="262" r:id="R0f1c5a8686c947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4fe20d28fe4380" /><Relationship Type="http://schemas.openxmlformats.org/officeDocument/2006/relationships/slide" Target="/ppt/slides/slide1.xml" Id="Rb6a5c3140c6b4165" /><Relationship Type="http://schemas.openxmlformats.org/officeDocument/2006/relationships/slide" Target="/ppt/slides/slide2.xml" Id="R2898b92c8d0a4f4b" /><Relationship Type="http://schemas.openxmlformats.org/officeDocument/2006/relationships/slide" Target="/ppt/slides/slide3.xml" Id="R52ffc54de47e43d6" /><Relationship Type="http://schemas.openxmlformats.org/officeDocument/2006/relationships/slide" Target="/ppt/slides/slide4.xml" Id="Ra4caf138ff0846e9" /><Relationship Type="http://schemas.openxmlformats.org/officeDocument/2006/relationships/slide" Target="/ppt/slides/slide5.xml" Id="Ra06fa261f9634b89" /><Relationship Type="http://schemas.openxmlformats.org/officeDocument/2006/relationships/slide" Target="/ppt/slides/slide6.xml" Id="R9e4047a902fe4a6a" /><Relationship Type="http://schemas.openxmlformats.org/officeDocument/2006/relationships/slide" Target="/ppt/slides/slide7.xml" Id="R0f1c5a8686c947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5c434024464e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4e5617bfc411b" /><Relationship Type="http://schemas.openxmlformats.org/officeDocument/2006/relationships/theme" Target="/ppt/slideMasters/theme/theme1.xml" Id="R5ccdef92ff3744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e4e5617bfc41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ebe98b3fc41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ddeef124142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c7520cfc946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5811cd7bc40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f980bf8e54a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e198154fc48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51c862d9c48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BN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 GRUPPEN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462 780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2 328 877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44 946 764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45 149 401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NÆSS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post@bngruppen.no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www.bngruppen.no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993 757 055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