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74352a6d8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c219561be4185"/>
  </p:sldMasterIdLst>
  <p:sldIdLst>
    <p:sldId xmlns:r="http://schemas.openxmlformats.org/officeDocument/2006/relationships" id="256" r:id="R6032f0509f3e4180"/>
    <p:sldId xmlns:r="http://schemas.openxmlformats.org/officeDocument/2006/relationships" id="257" r:id="Reb20ff9c781640d4"/>
    <p:sldId xmlns:r="http://schemas.openxmlformats.org/officeDocument/2006/relationships" id="258" r:id="R91bae30e66da47c7"/>
    <p:sldId xmlns:r="http://schemas.openxmlformats.org/officeDocument/2006/relationships" id="259" r:id="R9afbb1d74cb94398"/>
    <p:sldId xmlns:r="http://schemas.openxmlformats.org/officeDocument/2006/relationships" id="260" r:id="Rc307df8987124c95"/>
    <p:sldId xmlns:r="http://schemas.openxmlformats.org/officeDocument/2006/relationships" id="261" r:id="Rbf821f5db8f44578"/>
    <p:sldId xmlns:r="http://schemas.openxmlformats.org/officeDocument/2006/relationships" id="262" r:id="R5cba58a1d779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c219561be4185" /><Relationship Type="http://schemas.openxmlformats.org/officeDocument/2006/relationships/slide" Target="/ppt/slides/slide1.xml" Id="R6032f0509f3e4180" /><Relationship Type="http://schemas.openxmlformats.org/officeDocument/2006/relationships/slide" Target="/ppt/slides/slide2.xml" Id="Reb20ff9c781640d4" /><Relationship Type="http://schemas.openxmlformats.org/officeDocument/2006/relationships/slide" Target="/ppt/slides/slide3.xml" Id="R91bae30e66da47c7" /><Relationship Type="http://schemas.openxmlformats.org/officeDocument/2006/relationships/slide" Target="/ppt/slides/slide4.xml" Id="R9afbb1d74cb94398" /><Relationship Type="http://schemas.openxmlformats.org/officeDocument/2006/relationships/slide" Target="/ppt/slides/slide5.xml" Id="Rc307df8987124c95" /><Relationship Type="http://schemas.openxmlformats.org/officeDocument/2006/relationships/slide" Target="/ppt/slides/slide6.xml" Id="Rbf821f5db8f44578" /><Relationship Type="http://schemas.openxmlformats.org/officeDocument/2006/relationships/slide" Target="/ppt/slides/slide7.xml" Id="R5cba58a1d779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5f9220336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49fa2184d4945" /><Relationship Type="http://schemas.openxmlformats.org/officeDocument/2006/relationships/theme" Target="/ppt/slideMasters/theme/theme1.xml" Id="R43c351a8d7e8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349fa2184d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3f20a824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d41ab8318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d37f77311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604b5b2c7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89913dc3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3ef151f9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50743ffdc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7 413 420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14 468 461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27 730 032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43 232 493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 –  73,0 %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PARTNERS AS  –  27,0 %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www.notar.no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993 747 408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