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dae05a369947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89fea476af4c3f"/>
  </p:sldMasterIdLst>
  <p:sldIdLst>
    <p:sldId xmlns:r="http://schemas.openxmlformats.org/officeDocument/2006/relationships" id="256" r:id="R99033de677b4490f"/>
    <p:sldId xmlns:r="http://schemas.openxmlformats.org/officeDocument/2006/relationships" id="257" r:id="R201fbf5cabe24236"/>
    <p:sldId xmlns:r="http://schemas.openxmlformats.org/officeDocument/2006/relationships" id="258" r:id="R9467fe937a264c00"/>
    <p:sldId xmlns:r="http://schemas.openxmlformats.org/officeDocument/2006/relationships" id="259" r:id="Rb91d397f78f842a2"/>
    <p:sldId xmlns:r="http://schemas.openxmlformats.org/officeDocument/2006/relationships" id="260" r:id="R0bc9720c98fd4129"/>
    <p:sldId xmlns:r="http://schemas.openxmlformats.org/officeDocument/2006/relationships" id="261" r:id="Ra588d9c9dd324e5f"/>
    <p:sldId xmlns:r="http://schemas.openxmlformats.org/officeDocument/2006/relationships" id="262" r:id="Red32d1bb80e04b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89fea476af4c3f" /><Relationship Type="http://schemas.openxmlformats.org/officeDocument/2006/relationships/slide" Target="/ppt/slides/slide1.xml" Id="R99033de677b4490f" /><Relationship Type="http://schemas.openxmlformats.org/officeDocument/2006/relationships/slide" Target="/ppt/slides/slide2.xml" Id="R201fbf5cabe24236" /><Relationship Type="http://schemas.openxmlformats.org/officeDocument/2006/relationships/slide" Target="/ppt/slides/slide3.xml" Id="R9467fe937a264c00" /><Relationship Type="http://schemas.openxmlformats.org/officeDocument/2006/relationships/slide" Target="/ppt/slides/slide4.xml" Id="Rb91d397f78f842a2" /><Relationship Type="http://schemas.openxmlformats.org/officeDocument/2006/relationships/slide" Target="/ppt/slides/slide5.xml" Id="R0bc9720c98fd4129" /><Relationship Type="http://schemas.openxmlformats.org/officeDocument/2006/relationships/slide" Target="/ppt/slides/slide6.xml" Id="Ra588d9c9dd324e5f" /><Relationship Type="http://schemas.openxmlformats.org/officeDocument/2006/relationships/slide" Target="/ppt/slides/slide7.xml" Id="Red32d1bb80e04b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54bab1f6d847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f079efb044963" /><Relationship Type="http://schemas.openxmlformats.org/officeDocument/2006/relationships/theme" Target="/ppt/slideMasters/theme/theme1.xml" Id="R22aa7d95023b47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7f079efb0449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2f84fc33b41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f01a9e33a42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6433840f145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d45459bef47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857991d5044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4fb8b1cfb44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9fb1a53be41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1 675 127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4 986 552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12 690 165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KRISTIN J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Nordahl Griegs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kristin.haaland@merkantil-consult.no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993 642 428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