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3f8da4859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f881d3c084c70"/>
  </p:sldMasterIdLst>
  <p:sldIdLst>
    <p:sldId xmlns:r="http://schemas.openxmlformats.org/officeDocument/2006/relationships" id="256" r:id="Rde0ce510356d4a6e"/>
    <p:sldId xmlns:r="http://schemas.openxmlformats.org/officeDocument/2006/relationships" id="257" r:id="Rac12e4244c2b4b83"/>
    <p:sldId xmlns:r="http://schemas.openxmlformats.org/officeDocument/2006/relationships" id="258" r:id="R527b2140c22f456a"/>
    <p:sldId xmlns:r="http://schemas.openxmlformats.org/officeDocument/2006/relationships" id="259" r:id="R84fb0ac9f2e44e50"/>
    <p:sldId xmlns:r="http://schemas.openxmlformats.org/officeDocument/2006/relationships" id="260" r:id="R40002c0295944c61"/>
    <p:sldId xmlns:r="http://schemas.openxmlformats.org/officeDocument/2006/relationships" id="261" r:id="R17eabb4b8b7b4f05"/>
    <p:sldId xmlns:r="http://schemas.openxmlformats.org/officeDocument/2006/relationships" id="262" r:id="R590ac69aabcd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f881d3c084c70" /><Relationship Type="http://schemas.openxmlformats.org/officeDocument/2006/relationships/slide" Target="/ppt/slides/slide1.xml" Id="Rde0ce510356d4a6e" /><Relationship Type="http://schemas.openxmlformats.org/officeDocument/2006/relationships/slide" Target="/ppt/slides/slide2.xml" Id="Rac12e4244c2b4b83" /><Relationship Type="http://schemas.openxmlformats.org/officeDocument/2006/relationships/slide" Target="/ppt/slides/slide3.xml" Id="R527b2140c22f456a" /><Relationship Type="http://schemas.openxmlformats.org/officeDocument/2006/relationships/slide" Target="/ppt/slides/slide4.xml" Id="R84fb0ac9f2e44e50" /><Relationship Type="http://schemas.openxmlformats.org/officeDocument/2006/relationships/slide" Target="/ppt/slides/slide5.xml" Id="R40002c0295944c61" /><Relationship Type="http://schemas.openxmlformats.org/officeDocument/2006/relationships/slide" Target="/ppt/slides/slide6.xml" Id="R17eabb4b8b7b4f05" /><Relationship Type="http://schemas.openxmlformats.org/officeDocument/2006/relationships/slide" Target="/ppt/slides/slide7.xml" Id="R590ac69aabcd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32c3aaa7b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e344c13704a0d" /><Relationship Type="http://schemas.openxmlformats.org/officeDocument/2006/relationships/theme" Target="/ppt/slideMasters/theme/theme1.xml" Id="R2447eb947a75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e344c1370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eb469703d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e86b80b2c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fc9c0747649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fbb2c359b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3f088ba3b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74b23febd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c68e7e6b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