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62c982ab7c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bd85c053f4965"/>
  </p:sldMasterIdLst>
  <p:sldIdLst>
    <p:sldId xmlns:r="http://schemas.openxmlformats.org/officeDocument/2006/relationships" id="256" r:id="Rcf788349aef34654"/>
    <p:sldId xmlns:r="http://schemas.openxmlformats.org/officeDocument/2006/relationships" id="257" r:id="R0f62f3a9b1024168"/>
    <p:sldId xmlns:r="http://schemas.openxmlformats.org/officeDocument/2006/relationships" id="258" r:id="Rc1490f37709448e4"/>
    <p:sldId xmlns:r="http://schemas.openxmlformats.org/officeDocument/2006/relationships" id="259" r:id="R2b4b0f4197a44216"/>
    <p:sldId xmlns:r="http://schemas.openxmlformats.org/officeDocument/2006/relationships" id="260" r:id="Re1c4c7e203b4479d"/>
    <p:sldId xmlns:r="http://schemas.openxmlformats.org/officeDocument/2006/relationships" id="261" r:id="Rc466dde62b6a4487"/>
    <p:sldId xmlns:r="http://schemas.openxmlformats.org/officeDocument/2006/relationships" id="262" r:id="R0aeae7ac28a040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bd85c053f4965" /><Relationship Type="http://schemas.openxmlformats.org/officeDocument/2006/relationships/slide" Target="/ppt/slides/slide1.xml" Id="Rcf788349aef34654" /><Relationship Type="http://schemas.openxmlformats.org/officeDocument/2006/relationships/slide" Target="/ppt/slides/slide2.xml" Id="R0f62f3a9b1024168" /><Relationship Type="http://schemas.openxmlformats.org/officeDocument/2006/relationships/slide" Target="/ppt/slides/slide3.xml" Id="Rc1490f37709448e4" /><Relationship Type="http://schemas.openxmlformats.org/officeDocument/2006/relationships/slide" Target="/ppt/slides/slide4.xml" Id="R2b4b0f4197a44216" /><Relationship Type="http://schemas.openxmlformats.org/officeDocument/2006/relationships/slide" Target="/ppt/slides/slide5.xml" Id="Re1c4c7e203b4479d" /><Relationship Type="http://schemas.openxmlformats.org/officeDocument/2006/relationships/slide" Target="/ppt/slides/slide6.xml" Id="Rc466dde62b6a4487" /><Relationship Type="http://schemas.openxmlformats.org/officeDocument/2006/relationships/slide" Target="/ppt/slides/slide7.xml" Id="R0aeae7ac28a040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4114239944b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1cc1ffe3144c4" /><Relationship Type="http://schemas.openxmlformats.org/officeDocument/2006/relationships/theme" Target="/ppt/slideMasters/theme/theme1.xml" Id="R6fdfcfd255ae43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c1cc1ffe31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78cb998bb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a883ea2624e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c9504549b4d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1d94e65e8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aa21a6389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809c5f7cf47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d1af4c04f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TJT CONSULTING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2 457 306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2 463 865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TJØSTEL TAXERÅS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Takseråsbakken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94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tjtconsulting@gmail.com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993 592 641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TJT CONSULTING AS</a:t>
            </a:r>
          </a:p>
        </p:txBody>
      </p:sp>
    </p:spTree>
  </p:cSld>
  <p:clrMapOvr>
    <a:masterClrMapping xmlns:a="http://schemas.openxmlformats.org/drawingml/2006/main"/>
  </p:clrMapOvr>
</p:sld>
</file>