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d7eb121b4e4a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3a441b56e04046"/>
  </p:sldMasterIdLst>
  <p:sldIdLst>
    <p:sldId xmlns:r="http://schemas.openxmlformats.org/officeDocument/2006/relationships" id="256" r:id="Rcbe97c7789c34865"/>
    <p:sldId xmlns:r="http://schemas.openxmlformats.org/officeDocument/2006/relationships" id="257" r:id="R81a048ac24854468"/>
    <p:sldId xmlns:r="http://schemas.openxmlformats.org/officeDocument/2006/relationships" id="258" r:id="Rf1883869c1164834"/>
    <p:sldId xmlns:r="http://schemas.openxmlformats.org/officeDocument/2006/relationships" id="259" r:id="R0b3ba737df63406b"/>
    <p:sldId xmlns:r="http://schemas.openxmlformats.org/officeDocument/2006/relationships" id="260" r:id="R32819cb2d76d4642"/>
    <p:sldId xmlns:r="http://schemas.openxmlformats.org/officeDocument/2006/relationships" id="261" r:id="R2513f288e1724d63"/>
    <p:sldId xmlns:r="http://schemas.openxmlformats.org/officeDocument/2006/relationships" id="262" r:id="Rca95faeddcaa49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a441b56e04046" /><Relationship Type="http://schemas.openxmlformats.org/officeDocument/2006/relationships/slide" Target="/ppt/slides/slide1.xml" Id="Rcbe97c7789c34865" /><Relationship Type="http://schemas.openxmlformats.org/officeDocument/2006/relationships/slide" Target="/ppt/slides/slide2.xml" Id="R81a048ac24854468" /><Relationship Type="http://schemas.openxmlformats.org/officeDocument/2006/relationships/slide" Target="/ppt/slides/slide3.xml" Id="Rf1883869c1164834" /><Relationship Type="http://schemas.openxmlformats.org/officeDocument/2006/relationships/slide" Target="/ppt/slides/slide4.xml" Id="R0b3ba737df63406b" /><Relationship Type="http://schemas.openxmlformats.org/officeDocument/2006/relationships/slide" Target="/ppt/slides/slide5.xml" Id="R32819cb2d76d4642" /><Relationship Type="http://schemas.openxmlformats.org/officeDocument/2006/relationships/slide" Target="/ppt/slides/slide6.xml" Id="R2513f288e1724d63" /><Relationship Type="http://schemas.openxmlformats.org/officeDocument/2006/relationships/slide" Target="/ppt/slides/slide7.xml" Id="Rca95faeddcaa49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d53d55f7548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5af15749c43d4" /><Relationship Type="http://schemas.openxmlformats.org/officeDocument/2006/relationships/theme" Target="/ppt/slideMasters/theme/theme1.xml" Id="R14e9c49d97e04c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65af15749c43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0246cc04144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3357dfbaa4d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e293d8e2148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3f2ff19dc4a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3910fc6f04a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4b7bee2184e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b5d268d7a41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MORGANA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36 301 190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300 766 116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303 115 997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INGRID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993 590 673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