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6d2237113e45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837d44a9ac4cd9"/>
  </p:sldMasterIdLst>
  <p:sldIdLst>
    <p:sldId xmlns:r="http://schemas.openxmlformats.org/officeDocument/2006/relationships" id="256" r:id="R20db689ace004bce"/>
    <p:sldId xmlns:r="http://schemas.openxmlformats.org/officeDocument/2006/relationships" id="257" r:id="Rcacee466d7264c9e"/>
    <p:sldId xmlns:r="http://schemas.openxmlformats.org/officeDocument/2006/relationships" id="258" r:id="R020306ec68dd4e28"/>
    <p:sldId xmlns:r="http://schemas.openxmlformats.org/officeDocument/2006/relationships" id="259" r:id="R6e469e992328479c"/>
    <p:sldId xmlns:r="http://schemas.openxmlformats.org/officeDocument/2006/relationships" id="260" r:id="R7448615e30ef44b9"/>
    <p:sldId xmlns:r="http://schemas.openxmlformats.org/officeDocument/2006/relationships" id="261" r:id="R33b5cf413b7042a4"/>
    <p:sldId xmlns:r="http://schemas.openxmlformats.org/officeDocument/2006/relationships" id="262" r:id="Rb6378058677a45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37d44a9ac4cd9" /><Relationship Type="http://schemas.openxmlformats.org/officeDocument/2006/relationships/slide" Target="/ppt/slides/slide1.xml" Id="R20db689ace004bce" /><Relationship Type="http://schemas.openxmlformats.org/officeDocument/2006/relationships/slide" Target="/ppt/slides/slide2.xml" Id="Rcacee466d7264c9e" /><Relationship Type="http://schemas.openxmlformats.org/officeDocument/2006/relationships/slide" Target="/ppt/slides/slide3.xml" Id="R020306ec68dd4e28" /><Relationship Type="http://schemas.openxmlformats.org/officeDocument/2006/relationships/slide" Target="/ppt/slides/slide4.xml" Id="R6e469e992328479c" /><Relationship Type="http://schemas.openxmlformats.org/officeDocument/2006/relationships/slide" Target="/ppt/slides/slide5.xml" Id="R7448615e30ef44b9" /><Relationship Type="http://schemas.openxmlformats.org/officeDocument/2006/relationships/slide" Target="/ppt/slides/slide6.xml" Id="R33b5cf413b7042a4" /><Relationship Type="http://schemas.openxmlformats.org/officeDocument/2006/relationships/slide" Target="/ppt/slides/slide7.xml" Id="Rb6378058677a45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2f871aae8147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e257f318040c2" /><Relationship Type="http://schemas.openxmlformats.org/officeDocument/2006/relationships/theme" Target="/ppt/slideMasters/theme/theme1.xml" Id="Rf249a791b5eb4c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5e257f318040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e9c74886b46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c0ccb81d94a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a4eff17394b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71b2562cd4b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af32f5b244c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2b36d5cd847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f498a228d41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MARLIN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−28 743 918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47 788 960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1 525 049 483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1 527 201 226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MARI LINNEA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993 590 630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MARLIN HOLDING AS</a:t>
            </a:r>
          </a:p>
        </p:txBody>
      </p:sp>
    </p:spTree>
  </p:cSld>
  <p:clrMapOvr>
    <a:masterClrMapping xmlns:a="http://schemas.openxmlformats.org/drawingml/2006/main"/>
  </p:clrMapOvr>
</p:sld>
</file>