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798ab7a3244d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ac5de3a8e43fc"/>
  </p:sldMasterIdLst>
  <p:sldIdLst>
    <p:sldId xmlns:r="http://schemas.openxmlformats.org/officeDocument/2006/relationships" id="256" r:id="Rde115bfa08d14450"/>
    <p:sldId xmlns:r="http://schemas.openxmlformats.org/officeDocument/2006/relationships" id="257" r:id="R387580fbdc884011"/>
    <p:sldId xmlns:r="http://schemas.openxmlformats.org/officeDocument/2006/relationships" id="258" r:id="R71d01e70ac24497e"/>
    <p:sldId xmlns:r="http://schemas.openxmlformats.org/officeDocument/2006/relationships" id="259" r:id="Rcd3e8d046dd24827"/>
    <p:sldId xmlns:r="http://schemas.openxmlformats.org/officeDocument/2006/relationships" id="260" r:id="R9286a86710cd449c"/>
    <p:sldId xmlns:r="http://schemas.openxmlformats.org/officeDocument/2006/relationships" id="261" r:id="Rb345b543ac4f42d5"/>
    <p:sldId xmlns:r="http://schemas.openxmlformats.org/officeDocument/2006/relationships" id="262" r:id="Rd9b29034ec46406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ac5de3a8e43fc" /><Relationship Type="http://schemas.openxmlformats.org/officeDocument/2006/relationships/slide" Target="/ppt/slides/slide1.xml" Id="Rde115bfa08d14450" /><Relationship Type="http://schemas.openxmlformats.org/officeDocument/2006/relationships/slide" Target="/ppt/slides/slide2.xml" Id="R387580fbdc884011" /><Relationship Type="http://schemas.openxmlformats.org/officeDocument/2006/relationships/slide" Target="/ppt/slides/slide3.xml" Id="R71d01e70ac24497e" /><Relationship Type="http://schemas.openxmlformats.org/officeDocument/2006/relationships/slide" Target="/ppt/slides/slide4.xml" Id="Rcd3e8d046dd24827" /><Relationship Type="http://schemas.openxmlformats.org/officeDocument/2006/relationships/slide" Target="/ppt/slides/slide5.xml" Id="R9286a86710cd449c" /><Relationship Type="http://schemas.openxmlformats.org/officeDocument/2006/relationships/slide" Target="/ppt/slides/slide6.xml" Id="Rb345b543ac4f42d5" /><Relationship Type="http://schemas.openxmlformats.org/officeDocument/2006/relationships/slide" Target="/ppt/slides/slide7.xml" Id="Rd9b29034ec46406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0a52f60d045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f0c6e4f1a54e60" /><Relationship Type="http://schemas.openxmlformats.org/officeDocument/2006/relationships/theme" Target="/ppt/slideMasters/theme/theme1.xml" Id="R21013ed7b259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f0c6e4f1a54e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3ed62104e44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a4a0e557084e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df6bf63bbc41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9c2b01167341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3643437abb4e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26986bdaf4d9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d41e4022ca40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RLK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RLK HOLDING AS ble etablert [år] og holder til i Flekke.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−220 456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23 377 700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40 994 968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41 163 698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JOHNNY IVAR HAUGSBAKK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Johnny Haugsbakk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6968 Flekke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993 575 992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RLK HOLDING AS</a:t>
            </a:r>
          </a:p>
        </p:txBody>
      </p:sp>
    </p:spTree>
  </p:cSld>
  <p:clrMapOvr>
    <a:masterClrMapping xmlns:a="http://schemas.openxmlformats.org/drawingml/2006/main"/>
  </p:clrMapOvr>
</p:sld>
</file>