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f1d802798e42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04535da6b40ad"/>
  </p:sldMasterIdLst>
  <p:sldIdLst>
    <p:sldId xmlns:r="http://schemas.openxmlformats.org/officeDocument/2006/relationships" id="256" r:id="Rb6da20f3dc9e47bd"/>
    <p:sldId xmlns:r="http://schemas.openxmlformats.org/officeDocument/2006/relationships" id="257" r:id="Rdf3f23d000894a21"/>
    <p:sldId xmlns:r="http://schemas.openxmlformats.org/officeDocument/2006/relationships" id="258" r:id="R31f9399f1e04490f"/>
    <p:sldId xmlns:r="http://schemas.openxmlformats.org/officeDocument/2006/relationships" id="259" r:id="R63ae14607fa44149"/>
    <p:sldId xmlns:r="http://schemas.openxmlformats.org/officeDocument/2006/relationships" id="260" r:id="R383435bd453244d2"/>
    <p:sldId xmlns:r="http://schemas.openxmlformats.org/officeDocument/2006/relationships" id="261" r:id="R7d63833a92674fc3"/>
    <p:sldId xmlns:r="http://schemas.openxmlformats.org/officeDocument/2006/relationships" id="262" r:id="R8da4930b2ba64c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04535da6b40ad" /><Relationship Type="http://schemas.openxmlformats.org/officeDocument/2006/relationships/slide" Target="/ppt/slides/slide1.xml" Id="Rb6da20f3dc9e47bd" /><Relationship Type="http://schemas.openxmlformats.org/officeDocument/2006/relationships/slide" Target="/ppt/slides/slide2.xml" Id="Rdf3f23d000894a21" /><Relationship Type="http://schemas.openxmlformats.org/officeDocument/2006/relationships/slide" Target="/ppt/slides/slide3.xml" Id="R31f9399f1e04490f" /><Relationship Type="http://schemas.openxmlformats.org/officeDocument/2006/relationships/slide" Target="/ppt/slides/slide4.xml" Id="R63ae14607fa44149" /><Relationship Type="http://schemas.openxmlformats.org/officeDocument/2006/relationships/slide" Target="/ppt/slides/slide5.xml" Id="R383435bd453244d2" /><Relationship Type="http://schemas.openxmlformats.org/officeDocument/2006/relationships/slide" Target="/ppt/slides/slide6.xml" Id="R7d63833a92674fc3" /><Relationship Type="http://schemas.openxmlformats.org/officeDocument/2006/relationships/slide" Target="/ppt/slides/slide7.xml" Id="R8da4930b2ba64c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0fda0e0bf5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22cdf379941a2" /><Relationship Type="http://schemas.openxmlformats.org/officeDocument/2006/relationships/theme" Target="/ppt/slideMasters/theme/theme1.xml" Id="R21d7686e2b49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b22cdf379941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526a0b004d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f7d0a8d83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2a6b5fc1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4a89022a941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dbc285ce542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ab28deb8d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1945737654c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RJF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5 993 290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6 084 488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JOSTEIN FØRLAND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Storetveitvegen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993 560 766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RJF HOLDING AS</a:t>
            </a:r>
          </a:p>
        </p:txBody>
      </p:sp>
    </p:spTree>
  </p:cSld>
  <p:clrMapOvr>
    <a:masterClrMapping xmlns:a="http://schemas.openxmlformats.org/drawingml/2006/main"/>
  </p:clrMapOvr>
</p:sld>
</file>