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6fd28f13a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4d3a66b224a40"/>
  </p:sldMasterIdLst>
  <p:sldIdLst>
    <p:sldId xmlns:r="http://schemas.openxmlformats.org/officeDocument/2006/relationships" id="256" r:id="R5514bf986e3a4eac"/>
    <p:sldId xmlns:r="http://schemas.openxmlformats.org/officeDocument/2006/relationships" id="257" r:id="R9db6a0bfcee346e7"/>
    <p:sldId xmlns:r="http://schemas.openxmlformats.org/officeDocument/2006/relationships" id="258" r:id="R8cd7e0406f5549b2"/>
    <p:sldId xmlns:r="http://schemas.openxmlformats.org/officeDocument/2006/relationships" id="259" r:id="R9313b578276645db"/>
    <p:sldId xmlns:r="http://schemas.openxmlformats.org/officeDocument/2006/relationships" id="260" r:id="Rc824385c49484813"/>
    <p:sldId xmlns:r="http://schemas.openxmlformats.org/officeDocument/2006/relationships" id="261" r:id="R6ab8b083b3114c72"/>
    <p:sldId xmlns:r="http://schemas.openxmlformats.org/officeDocument/2006/relationships" id="262" r:id="R9935688a2d86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4d3a66b224a40" /><Relationship Type="http://schemas.openxmlformats.org/officeDocument/2006/relationships/slide" Target="/ppt/slides/slide1.xml" Id="R5514bf986e3a4eac" /><Relationship Type="http://schemas.openxmlformats.org/officeDocument/2006/relationships/slide" Target="/ppt/slides/slide2.xml" Id="R9db6a0bfcee346e7" /><Relationship Type="http://schemas.openxmlformats.org/officeDocument/2006/relationships/slide" Target="/ppt/slides/slide3.xml" Id="R8cd7e0406f5549b2" /><Relationship Type="http://schemas.openxmlformats.org/officeDocument/2006/relationships/slide" Target="/ppt/slides/slide4.xml" Id="R9313b578276645db" /><Relationship Type="http://schemas.openxmlformats.org/officeDocument/2006/relationships/slide" Target="/ppt/slides/slide5.xml" Id="Rc824385c49484813" /><Relationship Type="http://schemas.openxmlformats.org/officeDocument/2006/relationships/slide" Target="/ppt/slides/slide6.xml" Id="R6ab8b083b3114c72" /><Relationship Type="http://schemas.openxmlformats.org/officeDocument/2006/relationships/slide" Target="/ppt/slides/slide7.xml" Id="R9935688a2d86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b8c35424c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7ee11dded4338" /><Relationship Type="http://schemas.openxmlformats.org/officeDocument/2006/relationships/theme" Target="/ppt/slideMasters/theme/theme1.xml" Id="R0e82cbff5683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7ee11dded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07eba6e0f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1617c6451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ae862672f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36e60a25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29b90727c4d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1818cb04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c457eee47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INNASKJÆRS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INNASKJÆRS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25 858 739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38 083 283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WILBERG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Torpfjellet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