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77e4e1971341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6bcd62f2d74282"/>
  </p:sldMasterIdLst>
  <p:sldIdLst>
    <p:sldId xmlns:r="http://schemas.openxmlformats.org/officeDocument/2006/relationships" id="256" r:id="Rcd219ea6e1634f00"/>
    <p:sldId xmlns:r="http://schemas.openxmlformats.org/officeDocument/2006/relationships" id="257" r:id="R5240bd831b2b407a"/>
    <p:sldId xmlns:r="http://schemas.openxmlformats.org/officeDocument/2006/relationships" id="258" r:id="Rfd26d5248b514ff4"/>
    <p:sldId xmlns:r="http://schemas.openxmlformats.org/officeDocument/2006/relationships" id="259" r:id="Rc743e958c7914dc5"/>
    <p:sldId xmlns:r="http://schemas.openxmlformats.org/officeDocument/2006/relationships" id="260" r:id="R2422888f071b4b6c"/>
    <p:sldId xmlns:r="http://schemas.openxmlformats.org/officeDocument/2006/relationships" id="261" r:id="R7fef421fe74549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6bcd62f2d74282" /><Relationship Type="http://schemas.openxmlformats.org/officeDocument/2006/relationships/slide" Target="/ppt/slides/slide1.xml" Id="Rcd219ea6e1634f00" /><Relationship Type="http://schemas.openxmlformats.org/officeDocument/2006/relationships/slide" Target="/ppt/slides/slide2.xml" Id="R5240bd831b2b407a" /><Relationship Type="http://schemas.openxmlformats.org/officeDocument/2006/relationships/slide" Target="/ppt/slides/slide3.xml" Id="Rfd26d5248b514ff4" /><Relationship Type="http://schemas.openxmlformats.org/officeDocument/2006/relationships/slide" Target="/ppt/slides/slide4.xml" Id="Rc743e958c7914dc5" /><Relationship Type="http://schemas.openxmlformats.org/officeDocument/2006/relationships/slide" Target="/ppt/slides/slide5.xml" Id="R2422888f071b4b6c" /><Relationship Type="http://schemas.openxmlformats.org/officeDocument/2006/relationships/slide" Target="/ppt/slides/slide6.xml" Id="R7fef421fe74549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526571c36442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7aff68856448ae" /><Relationship Type="http://schemas.openxmlformats.org/officeDocument/2006/relationships/theme" Target="/ppt/slideMasters/theme/theme1.xml" Id="R009c5b1aa8954e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7aff68856448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dbcd34c94f47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e459ab709c4f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164f02d79e47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21c9c115eb418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7a98fc8e7144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aa16da4ef47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INNASKJÆRS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INNASKJÆRS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INNASKJÆRS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INNASKJÆRS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INNASKJÆRS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INNASKJÆRS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Torpfjellet 146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1389 Heggedal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993 491 721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INNASKJÆRS AS</a:t>
            </a:r>
          </a:p>
        </p:txBody>
      </p:sp>
    </p:spTree>
  </p:cSld>
  <p:clrMapOvr>
    <a:masterClrMapping xmlns:a="http://schemas.openxmlformats.org/drawingml/2006/main"/>
  </p:clrMapOvr>
</p:sld>
</file>