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62c29151304a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e4e45c2ca74885"/>
  </p:sldMasterIdLst>
  <p:sldIdLst>
    <p:sldId xmlns:r="http://schemas.openxmlformats.org/officeDocument/2006/relationships" id="256" r:id="R2d36a5e3f20d4c37"/>
    <p:sldId xmlns:r="http://schemas.openxmlformats.org/officeDocument/2006/relationships" id="257" r:id="Re96397d335a74003"/>
    <p:sldId xmlns:r="http://schemas.openxmlformats.org/officeDocument/2006/relationships" id="258" r:id="R44ddfa04ed824498"/>
    <p:sldId xmlns:r="http://schemas.openxmlformats.org/officeDocument/2006/relationships" id="259" r:id="Rdb5ecb4819d54feb"/>
    <p:sldId xmlns:r="http://schemas.openxmlformats.org/officeDocument/2006/relationships" id="260" r:id="R018dc7420e434ba1"/>
    <p:sldId xmlns:r="http://schemas.openxmlformats.org/officeDocument/2006/relationships" id="261" r:id="R4d2d6ce750d84ea8"/>
    <p:sldId xmlns:r="http://schemas.openxmlformats.org/officeDocument/2006/relationships" id="262" r:id="R37573b0fd61b43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e4e45c2ca74885" /><Relationship Type="http://schemas.openxmlformats.org/officeDocument/2006/relationships/slide" Target="/ppt/slides/slide1.xml" Id="R2d36a5e3f20d4c37" /><Relationship Type="http://schemas.openxmlformats.org/officeDocument/2006/relationships/slide" Target="/ppt/slides/slide2.xml" Id="Re96397d335a74003" /><Relationship Type="http://schemas.openxmlformats.org/officeDocument/2006/relationships/slide" Target="/ppt/slides/slide3.xml" Id="R44ddfa04ed824498" /><Relationship Type="http://schemas.openxmlformats.org/officeDocument/2006/relationships/slide" Target="/ppt/slides/slide4.xml" Id="Rdb5ecb4819d54feb" /><Relationship Type="http://schemas.openxmlformats.org/officeDocument/2006/relationships/slide" Target="/ppt/slides/slide5.xml" Id="R018dc7420e434ba1" /><Relationship Type="http://schemas.openxmlformats.org/officeDocument/2006/relationships/slide" Target="/ppt/slides/slide6.xml" Id="R4d2d6ce750d84ea8" /><Relationship Type="http://schemas.openxmlformats.org/officeDocument/2006/relationships/slide" Target="/ppt/slides/slide7.xml" Id="R37573b0fd61b43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6dc4fbe96a46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962ec0c864022" /><Relationship Type="http://schemas.openxmlformats.org/officeDocument/2006/relationships/theme" Target="/ppt/slideMasters/theme/theme1.xml" Id="R5fdd3588e97b41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3962ec0c8640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9906528694e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5f76be7984f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4719e66f64a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8a63cf0fa45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5c2d16f6a46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60754e1424a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aa43a414848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FETT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FETT ØKONOMI AS ble etablert [år] og holder til i Mjølkeråen.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2 131 503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826 509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658 667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127 402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1 336 568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 SUNNIVA FETT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Slettestølen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5136 Mjølkeråen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irene@fettokonomi.no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www.fettokonomi.no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993 468 983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