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037dbeeb474f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0f3402020345d7"/>
  </p:sldMasterIdLst>
  <p:sldIdLst>
    <p:sldId xmlns:r="http://schemas.openxmlformats.org/officeDocument/2006/relationships" id="256" r:id="R411665c673254eee"/>
    <p:sldId xmlns:r="http://schemas.openxmlformats.org/officeDocument/2006/relationships" id="257" r:id="R828b89337270449a"/>
    <p:sldId xmlns:r="http://schemas.openxmlformats.org/officeDocument/2006/relationships" id="258" r:id="R6343d8cfda794863"/>
    <p:sldId xmlns:r="http://schemas.openxmlformats.org/officeDocument/2006/relationships" id="259" r:id="R17573042361c4949"/>
    <p:sldId xmlns:r="http://schemas.openxmlformats.org/officeDocument/2006/relationships" id="260" r:id="R2e6c8f57d8eb43c0"/>
    <p:sldId xmlns:r="http://schemas.openxmlformats.org/officeDocument/2006/relationships" id="261" r:id="R4b57e277f3584b04"/>
    <p:sldId xmlns:r="http://schemas.openxmlformats.org/officeDocument/2006/relationships" id="262" r:id="R69a8438c85e643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0f3402020345d7" /><Relationship Type="http://schemas.openxmlformats.org/officeDocument/2006/relationships/slide" Target="/ppt/slides/slide1.xml" Id="R411665c673254eee" /><Relationship Type="http://schemas.openxmlformats.org/officeDocument/2006/relationships/slide" Target="/ppt/slides/slide2.xml" Id="R828b89337270449a" /><Relationship Type="http://schemas.openxmlformats.org/officeDocument/2006/relationships/slide" Target="/ppt/slides/slide3.xml" Id="R6343d8cfda794863" /><Relationship Type="http://schemas.openxmlformats.org/officeDocument/2006/relationships/slide" Target="/ppt/slides/slide4.xml" Id="R17573042361c4949" /><Relationship Type="http://schemas.openxmlformats.org/officeDocument/2006/relationships/slide" Target="/ppt/slides/slide5.xml" Id="R2e6c8f57d8eb43c0" /><Relationship Type="http://schemas.openxmlformats.org/officeDocument/2006/relationships/slide" Target="/ppt/slides/slide6.xml" Id="R4b57e277f3584b04" /><Relationship Type="http://schemas.openxmlformats.org/officeDocument/2006/relationships/slide" Target="/ppt/slides/slide7.xml" Id="R69a8438c85e643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ec5e322d8b48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0d327c3e84a0d" /><Relationship Type="http://schemas.openxmlformats.org/officeDocument/2006/relationships/theme" Target="/ppt/slideMasters/theme/theme1.xml" Id="R04a8ce6b9ecb4c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40d327c3e84a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7114f48a94e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092e4579b4a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a61920fde48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46358c8364a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b2503419e46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0de0b07444e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1979eee7f4d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LAVO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LAVO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LAVO EIENDOM AS ble etablert [år] og holder til i Steinkjer.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LAVO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LAVO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LAVO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857 672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517 037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711 746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5 286 161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5 596 825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LAVO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VOLDEN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TRUDE ANNIE FINANGER LANGENG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LAVO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Klepparvegen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7716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993 464 309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LAVO EIENDOM AS</a:t>
            </a:r>
          </a:p>
        </p:txBody>
      </p:sp>
    </p:spTree>
  </p:cSld>
  <p:clrMapOvr>
    <a:masterClrMapping xmlns:a="http://schemas.openxmlformats.org/drawingml/2006/main"/>
  </p:clrMapOvr>
</p:sld>
</file>