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0d974956a047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a02a4d25c648ea"/>
  </p:sldMasterIdLst>
  <p:sldIdLst>
    <p:sldId xmlns:r="http://schemas.openxmlformats.org/officeDocument/2006/relationships" id="256" r:id="R459226877db846d4"/>
    <p:sldId xmlns:r="http://schemas.openxmlformats.org/officeDocument/2006/relationships" id="257" r:id="Rcc871b804b804853"/>
    <p:sldId xmlns:r="http://schemas.openxmlformats.org/officeDocument/2006/relationships" id="258" r:id="Rd3c952da3069401f"/>
    <p:sldId xmlns:r="http://schemas.openxmlformats.org/officeDocument/2006/relationships" id="259" r:id="R7591ec9c3b3041e2"/>
    <p:sldId xmlns:r="http://schemas.openxmlformats.org/officeDocument/2006/relationships" id="260" r:id="R280920f70d3f4720"/>
    <p:sldId xmlns:r="http://schemas.openxmlformats.org/officeDocument/2006/relationships" id="261" r:id="R7c801aece19c4c73"/>
    <p:sldId xmlns:r="http://schemas.openxmlformats.org/officeDocument/2006/relationships" id="262" r:id="Re72a133fdd9c4e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02a4d25c648ea" /><Relationship Type="http://schemas.openxmlformats.org/officeDocument/2006/relationships/slide" Target="/ppt/slides/slide1.xml" Id="R459226877db846d4" /><Relationship Type="http://schemas.openxmlformats.org/officeDocument/2006/relationships/slide" Target="/ppt/slides/slide2.xml" Id="Rcc871b804b804853" /><Relationship Type="http://schemas.openxmlformats.org/officeDocument/2006/relationships/slide" Target="/ppt/slides/slide3.xml" Id="Rd3c952da3069401f" /><Relationship Type="http://schemas.openxmlformats.org/officeDocument/2006/relationships/slide" Target="/ppt/slides/slide4.xml" Id="R7591ec9c3b3041e2" /><Relationship Type="http://schemas.openxmlformats.org/officeDocument/2006/relationships/slide" Target="/ppt/slides/slide5.xml" Id="R280920f70d3f4720" /><Relationship Type="http://schemas.openxmlformats.org/officeDocument/2006/relationships/slide" Target="/ppt/slides/slide6.xml" Id="R7c801aece19c4c73" /><Relationship Type="http://schemas.openxmlformats.org/officeDocument/2006/relationships/slide" Target="/ppt/slides/slide7.xml" Id="Re72a133fdd9c4e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dcd51b5d1b4a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ac83af42c481e" /><Relationship Type="http://schemas.openxmlformats.org/officeDocument/2006/relationships/theme" Target="/ppt/slideMasters/theme/theme1.xml" Id="R160659dd8f114e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fac83af42c48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4f756a9414e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6c3e110304d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36211006047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2fa3e048241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712e938ab49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3c849791b46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08712ea0f46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CONSULT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30 748 486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8 130 247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