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947284b18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e4ca5207a4ed2"/>
  </p:sldMasterIdLst>
  <p:sldIdLst>
    <p:sldId xmlns:r="http://schemas.openxmlformats.org/officeDocument/2006/relationships" id="256" r:id="Rfd6720d49e4b4cdf"/>
    <p:sldId xmlns:r="http://schemas.openxmlformats.org/officeDocument/2006/relationships" id="257" r:id="R4d5c4f16c796429b"/>
    <p:sldId xmlns:r="http://schemas.openxmlformats.org/officeDocument/2006/relationships" id="258" r:id="Refc58e12596c48cd"/>
    <p:sldId xmlns:r="http://schemas.openxmlformats.org/officeDocument/2006/relationships" id="259" r:id="Rd5374f440ff147b4"/>
    <p:sldId xmlns:r="http://schemas.openxmlformats.org/officeDocument/2006/relationships" id="260" r:id="Rf0c514997023464d"/>
    <p:sldId xmlns:r="http://schemas.openxmlformats.org/officeDocument/2006/relationships" id="261" r:id="Rbdca23045de0464f"/>
    <p:sldId xmlns:r="http://schemas.openxmlformats.org/officeDocument/2006/relationships" id="262" r:id="R2cce864c3f9a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e4ca5207a4ed2" /><Relationship Type="http://schemas.openxmlformats.org/officeDocument/2006/relationships/slide" Target="/ppt/slides/slide1.xml" Id="Rfd6720d49e4b4cdf" /><Relationship Type="http://schemas.openxmlformats.org/officeDocument/2006/relationships/slide" Target="/ppt/slides/slide2.xml" Id="R4d5c4f16c796429b" /><Relationship Type="http://schemas.openxmlformats.org/officeDocument/2006/relationships/slide" Target="/ppt/slides/slide3.xml" Id="Refc58e12596c48cd" /><Relationship Type="http://schemas.openxmlformats.org/officeDocument/2006/relationships/slide" Target="/ppt/slides/slide4.xml" Id="Rd5374f440ff147b4" /><Relationship Type="http://schemas.openxmlformats.org/officeDocument/2006/relationships/slide" Target="/ppt/slides/slide5.xml" Id="Rf0c514997023464d" /><Relationship Type="http://schemas.openxmlformats.org/officeDocument/2006/relationships/slide" Target="/ppt/slides/slide6.xml" Id="Rbdca23045de0464f" /><Relationship Type="http://schemas.openxmlformats.org/officeDocument/2006/relationships/slide" Target="/ppt/slides/slide7.xml" Id="R2cce864c3f9a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3b1106bb7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7b005d214989" /><Relationship Type="http://schemas.openxmlformats.org/officeDocument/2006/relationships/theme" Target="/ppt/slideMasters/theme/theme1.xml" Id="R03b5cd3d8f78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a7b005d2149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186a54d8b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b04eb661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34a987ae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1256ff3ac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8f1935ab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709f9c05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faff602bd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HOTEL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HOTEL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225 715 000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993 450 308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