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53510cc9f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1ecaa853b4474"/>
  </p:sldMasterIdLst>
  <p:sldIdLst>
    <p:sldId xmlns:r="http://schemas.openxmlformats.org/officeDocument/2006/relationships" id="256" r:id="Re12d1eed5a794d38"/>
    <p:sldId xmlns:r="http://schemas.openxmlformats.org/officeDocument/2006/relationships" id="257" r:id="Rdbbde0ff05294e26"/>
    <p:sldId xmlns:r="http://schemas.openxmlformats.org/officeDocument/2006/relationships" id="258" r:id="R728292c5ae634fa6"/>
    <p:sldId xmlns:r="http://schemas.openxmlformats.org/officeDocument/2006/relationships" id="259" r:id="R5d951fcb37a7413b"/>
    <p:sldId xmlns:r="http://schemas.openxmlformats.org/officeDocument/2006/relationships" id="260" r:id="R481b04bb5ace4fd5"/>
    <p:sldId xmlns:r="http://schemas.openxmlformats.org/officeDocument/2006/relationships" id="261" r:id="R8ba5b424db3e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1ecaa853b4474" /><Relationship Type="http://schemas.openxmlformats.org/officeDocument/2006/relationships/slide" Target="/ppt/slides/slide1.xml" Id="Re12d1eed5a794d38" /><Relationship Type="http://schemas.openxmlformats.org/officeDocument/2006/relationships/slide" Target="/ppt/slides/slide2.xml" Id="Rdbbde0ff05294e26" /><Relationship Type="http://schemas.openxmlformats.org/officeDocument/2006/relationships/slide" Target="/ppt/slides/slide3.xml" Id="R728292c5ae634fa6" /><Relationship Type="http://schemas.openxmlformats.org/officeDocument/2006/relationships/slide" Target="/ppt/slides/slide4.xml" Id="R5d951fcb37a7413b" /><Relationship Type="http://schemas.openxmlformats.org/officeDocument/2006/relationships/slide" Target="/ppt/slides/slide5.xml" Id="R481b04bb5ace4fd5" /><Relationship Type="http://schemas.openxmlformats.org/officeDocument/2006/relationships/slide" Target="/ppt/slides/slide6.xml" Id="R8ba5b424db3e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8dd6528a3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a9fc85de84d55" /><Relationship Type="http://schemas.openxmlformats.org/officeDocument/2006/relationships/theme" Target="/ppt/slideMasters/theme/theme1.xml" Id="R249d7bf72ce5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a9fc85de8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f1ca0ca4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927d9c1f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ed552999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41ea6d44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2e6545d9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f3a2d5e0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HOTEL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993 450 308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