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f241c679b24a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0dcb31302541cd"/>
  </p:sldMasterIdLst>
  <p:sldIdLst>
    <p:sldId xmlns:r="http://schemas.openxmlformats.org/officeDocument/2006/relationships" id="256" r:id="R611ad33850624b4c"/>
    <p:sldId xmlns:r="http://schemas.openxmlformats.org/officeDocument/2006/relationships" id="257" r:id="R8455853a9875471e"/>
    <p:sldId xmlns:r="http://schemas.openxmlformats.org/officeDocument/2006/relationships" id="258" r:id="Ra2b1c9637f3e4a7e"/>
    <p:sldId xmlns:r="http://schemas.openxmlformats.org/officeDocument/2006/relationships" id="259" r:id="R87c2c6ce8de3492b"/>
    <p:sldId xmlns:r="http://schemas.openxmlformats.org/officeDocument/2006/relationships" id="260" r:id="R814d63df3a624cc7"/>
    <p:sldId xmlns:r="http://schemas.openxmlformats.org/officeDocument/2006/relationships" id="261" r:id="R4321b5c51a8343a6"/>
    <p:sldId xmlns:r="http://schemas.openxmlformats.org/officeDocument/2006/relationships" id="262" r:id="R3e5251b8b3b042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0dcb31302541cd" /><Relationship Type="http://schemas.openxmlformats.org/officeDocument/2006/relationships/slide" Target="/ppt/slides/slide1.xml" Id="R611ad33850624b4c" /><Relationship Type="http://schemas.openxmlformats.org/officeDocument/2006/relationships/slide" Target="/ppt/slides/slide2.xml" Id="R8455853a9875471e" /><Relationship Type="http://schemas.openxmlformats.org/officeDocument/2006/relationships/slide" Target="/ppt/slides/slide3.xml" Id="Ra2b1c9637f3e4a7e" /><Relationship Type="http://schemas.openxmlformats.org/officeDocument/2006/relationships/slide" Target="/ppt/slides/slide4.xml" Id="R87c2c6ce8de3492b" /><Relationship Type="http://schemas.openxmlformats.org/officeDocument/2006/relationships/slide" Target="/ppt/slides/slide5.xml" Id="R814d63df3a624cc7" /><Relationship Type="http://schemas.openxmlformats.org/officeDocument/2006/relationships/slide" Target="/ppt/slides/slide6.xml" Id="R4321b5c51a8343a6" /><Relationship Type="http://schemas.openxmlformats.org/officeDocument/2006/relationships/slide" Target="/ppt/slides/slide7.xml" Id="R3e5251b8b3b042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ac0dedf2954a4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1793a0954e4212" /><Relationship Type="http://schemas.openxmlformats.org/officeDocument/2006/relationships/theme" Target="/ppt/slideMasters/theme/theme1.xml" Id="Re9d6f08f50d842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1793a0954e42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4819d62cb4f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4c1642cf1e40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ea7e8b8c5c44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8980ab3ddb4c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a81d6715034a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1b1023742443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237d99f2e943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PETTER BAKØY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BAKØY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BAKØY HOLDING AS ble etablert [år] og holder til i Rissa.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BAKØY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BAKØY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BAKØY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269 839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104 811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−3 488 275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145 013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12 398 970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BAKØY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MAGNAR BAKØY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BAKØY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7100 Rissa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85 19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993 433 411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BAKØY HOLDING AS</a:t>
            </a:r>
          </a:p>
        </p:txBody>
      </p:sp>
    </p:spTree>
  </p:cSld>
  <p:clrMapOvr>
    <a:masterClrMapping xmlns:a="http://schemas.openxmlformats.org/drawingml/2006/main"/>
  </p:clrMapOvr>
</p:sld>
</file>