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03da9b8e8948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9a473eae084942"/>
  </p:sldMasterIdLst>
  <p:sldIdLst>
    <p:sldId xmlns:r="http://schemas.openxmlformats.org/officeDocument/2006/relationships" id="256" r:id="R2ebca2e8e242433f"/>
    <p:sldId xmlns:r="http://schemas.openxmlformats.org/officeDocument/2006/relationships" id="257" r:id="R50e923a3e58c4ab4"/>
    <p:sldId xmlns:r="http://schemas.openxmlformats.org/officeDocument/2006/relationships" id="258" r:id="R0069f7bc8aea4c6f"/>
    <p:sldId xmlns:r="http://schemas.openxmlformats.org/officeDocument/2006/relationships" id="259" r:id="R30fbcf76595d4fda"/>
    <p:sldId xmlns:r="http://schemas.openxmlformats.org/officeDocument/2006/relationships" id="260" r:id="R2f506c809d2b404f"/>
    <p:sldId xmlns:r="http://schemas.openxmlformats.org/officeDocument/2006/relationships" id="261" r:id="R3a467ee49630491a"/>
    <p:sldId xmlns:r="http://schemas.openxmlformats.org/officeDocument/2006/relationships" id="262" r:id="R6003174be35349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9a473eae084942" /><Relationship Type="http://schemas.openxmlformats.org/officeDocument/2006/relationships/slide" Target="/ppt/slides/slide1.xml" Id="R2ebca2e8e242433f" /><Relationship Type="http://schemas.openxmlformats.org/officeDocument/2006/relationships/slide" Target="/ppt/slides/slide2.xml" Id="R50e923a3e58c4ab4" /><Relationship Type="http://schemas.openxmlformats.org/officeDocument/2006/relationships/slide" Target="/ppt/slides/slide3.xml" Id="R0069f7bc8aea4c6f" /><Relationship Type="http://schemas.openxmlformats.org/officeDocument/2006/relationships/slide" Target="/ppt/slides/slide4.xml" Id="R30fbcf76595d4fda" /><Relationship Type="http://schemas.openxmlformats.org/officeDocument/2006/relationships/slide" Target="/ppt/slides/slide5.xml" Id="R2f506c809d2b404f" /><Relationship Type="http://schemas.openxmlformats.org/officeDocument/2006/relationships/slide" Target="/ppt/slides/slide6.xml" Id="R3a467ee49630491a" /><Relationship Type="http://schemas.openxmlformats.org/officeDocument/2006/relationships/slide" Target="/ppt/slides/slide7.xml" Id="R6003174be35349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037d840aac47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577c899b94635" /><Relationship Type="http://schemas.openxmlformats.org/officeDocument/2006/relationships/theme" Target="/ppt/slideMasters/theme/theme1.xml" Id="R3c8fa75bdfb64e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4577c899b946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482040854540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4b03e411eb4f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ee1111af7445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d0610b4f34e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acfd790ac844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e65e28c68c49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86fd6e06f641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BEIRA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BEIRA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BEIRA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BEIRA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BEIRA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BEIRA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258 926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4 364 760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7 174 358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8 262 421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BEIRA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RASMUS GREVE SUNDE  –  41,0 %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SEBASTIAN GREVE SUNDE  –  41,0 %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RAGNVALD RASMUS SUNDE  –  18,0 %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BEIRA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Hartmanns vei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993 433 136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BEIRA AS</a:t>
            </a:r>
          </a:p>
        </p:txBody>
      </p:sp>
    </p:spTree>
  </p:cSld>
  <p:clrMapOvr>
    <a:masterClrMapping xmlns:a="http://schemas.openxmlformats.org/drawingml/2006/main"/>
  </p:clrMapOvr>
</p:sld>
</file>