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e3c8a9310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1e31bef444329"/>
  </p:sldMasterIdLst>
  <p:sldIdLst>
    <p:sldId xmlns:r="http://schemas.openxmlformats.org/officeDocument/2006/relationships" id="256" r:id="R0ee144bf403c4291"/>
    <p:sldId xmlns:r="http://schemas.openxmlformats.org/officeDocument/2006/relationships" id="257" r:id="R0b7c1d339d734fcd"/>
    <p:sldId xmlns:r="http://schemas.openxmlformats.org/officeDocument/2006/relationships" id="258" r:id="R6df905939b634fde"/>
    <p:sldId xmlns:r="http://schemas.openxmlformats.org/officeDocument/2006/relationships" id="259" r:id="R64102534620d43e7"/>
    <p:sldId xmlns:r="http://schemas.openxmlformats.org/officeDocument/2006/relationships" id="260" r:id="R6dd521e2f6b944a4"/>
    <p:sldId xmlns:r="http://schemas.openxmlformats.org/officeDocument/2006/relationships" id="261" r:id="R22420f5c03144687"/>
    <p:sldId xmlns:r="http://schemas.openxmlformats.org/officeDocument/2006/relationships" id="262" r:id="Rda19c748b16e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1e31bef444329" /><Relationship Type="http://schemas.openxmlformats.org/officeDocument/2006/relationships/slide" Target="/ppt/slides/slide1.xml" Id="R0ee144bf403c4291" /><Relationship Type="http://schemas.openxmlformats.org/officeDocument/2006/relationships/slide" Target="/ppt/slides/slide2.xml" Id="R0b7c1d339d734fcd" /><Relationship Type="http://schemas.openxmlformats.org/officeDocument/2006/relationships/slide" Target="/ppt/slides/slide3.xml" Id="R6df905939b634fde" /><Relationship Type="http://schemas.openxmlformats.org/officeDocument/2006/relationships/slide" Target="/ppt/slides/slide4.xml" Id="R64102534620d43e7" /><Relationship Type="http://schemas.openxmlformats.org/officeDocument/2006/relationships/slide" Target="/ppt/slides/slide5.xml" Id="R6dd521e2f6b944a4" /><Relationship Type="http://schemas.openxmlformats.org/officeDocument/2006/relationships/slide" Target="/ppt/slides/slide6.xml" Id="R22420f5c03144687" /><Relationship Type="http://schemas.openxmlformats.org/officeDocument/2006/relationships/slide" Target="/ppt/slides/slide7.xml" Id="Rda19c748b16e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a42bb2adb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076ab0a84859" /><Relationship Type="http://schemas.openxmlformats.org/officeDocument/2006/relationships/theme" Target="/ppt/slideMasters/theme/theme1.xml" Id="R4f011031e9a6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8076ab0a8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7c0681e45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c1c6310f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3e99b6a31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2fcf7588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6a1b3b707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d51a24d3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32a6ea79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