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94136d8dd544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a5e1fe2721463c"/>
  </p:sldMasterIdLst>
  <p:sldIdLst>
    <p:sldId xmlns:r="http://schemas.openxmlformats.org/officeDocument/2006/relationships" id="256" r:id="R37a679edf0694f16"/>
    <p:sldId xmlns:r="http://schemas.openxmlformats.org/officeDocument/2006/relationships" id="257" r:id="Rc82df9c777f24b1e"/>
    <p:sldId xmlns:r="http://schemas.openxmlformats.org/officeDocument/2006/relationships" id="258" r:id="R2c2d65f986544d3c"/>
    <p:sldId xmlns:r="http://schemas.openxmlformats.org/officeDocument/2006/relationships" id="259" r:id="Rd85adaeadc644a28"/>
    <p:sldId xmlns:r="http://schemas.openxmlformats.org/officeDocument/2006/relationships" id="260" r:id="Re6022b7605a0485b"/>
    <p:sldId xmlns:r="http://schemas.openxmlformats.org/officeDocument/2006/relationships" id="261" r:id="R12a1cad9de6042a0"/>
    <p:sldId xmlns:r="http://schemas.openxmlformats.org/officeDocument/2006/relationships" id="262" r:id="Ra46f0e143fab4e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a5e1fe2721463c" /><Relationship Type="http://schemas.openxmlformats.org/officeDocument/2006/relationships/slide" Target="/ppt/slides/slide1.xml" Id="R37a679edf0694f16" /><Relationship Type="http://schemas.openxmlformats.org/officeDocument/2006/relationships/slide" Target="/ppt/slides/slide2.xml" Id="Rc82df9c777f24b1e" /><Relationship Type="http://schemas.openxmlformats.org/officeDocument/2006/relationships/slide" Target="/ppt/slides/slide3.xml" Id="R2c2d65f986544d3c" /><Relationship Type="http://schemas.openxmlformats.org/officeDocument/2006/relationships/slide" Target="/ppt/slides/slide4.xml" Id="Rd85adaeadc644a28" /><Relationship Type="http://schemas.openxmlformats.org/officeDocument/2006/relationships/slide" Target="/ppt/slides/slide5.xml" Id="Re6022b7605a0485b" /><Relationship Type="http://schemas.openxmlformats.org/officeDocument/2006/relationships/slide" Target="/ppt/slides/slide6.xml" Id="R12a1cad9de6042a0" /><Relationship Type="http://schemas.openxmlformats.org/officeDocument/2006/relationships/slide" Target="/ppt/slides/slide7.xml" Id="Ra46f0e143fab4e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ced2ca06ba40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970448ca84857" /><Relationship Type="http://schemas.openxmlformats.org/officeDocument/2006/relationships/theme" Target="/ppt/slideMasters/theme/theme1.xml" Id="Rb04662445b8d4a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a970448ca848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0fcac257f4a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e74f668b64f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e1b618d894b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f563e0a0d43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e87dd94c040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3e8595c0742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fb5fea3ad4f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SØVIK MATHUS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SØVIK MATHUS AS ble etablert [år] og holder til i Søvik.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25 587 073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510 046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461 598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5 329 257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8 206 394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SØVIKHAGEN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SØVIKHAGEN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SØVIKHAGEN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Hamnsundvegen 242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6280 Søvik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21 24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993 411 019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