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f062dbba514d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51f3a2103ab4473"/>
  </p:sldMasterIdLst>
  <p:sldIdLst>
    <p:sldId xmlns:r="http://schemas.openxmlformats.org/officeDocument/2006/relationships" id="256" r:id="Re2e7e15ff8624316"/>
    <p:sldId xmlns:r="http://schemas.openxmlformats.org/officeDocument/2006/relationships" id="257" r:id="R889ef9828e934215"/>
    <p:sldId xmlns:r="http://schemas.openxmlformats.org/officeDocument/2006/relationships" id="258" r:id="R25512a3426fa4bca"/>
    <p:sldId xmlns:r="http://schemas.openxmlformats.org/officeDocument/2006/relationships" id="259" r:id="R6a3546a347cc4f2a"/>
    <p:sldId xmlns:r="http://schemas.openxmlformats.org/officeDocument/2006/relationships" id="260" r:id="Rd7903f0817dc4bc1"/>
    <p:sldId xmlns:r="http://schemas.openxmlformats.org/officeDocument/2006/relationships" id="261" r:id="R5001010b5bc94284"/>
    <p:sldId xmlns:r="http://schemas.openxmlformats.org/officeDocument/2006/relationships" id="262" r:id="Rc871ba2bf9bf4ce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1f3a2103ab4473" /><Relationship Type="http://schemas.openxmlformats.org/officeDocument/2006/relationships/slide" Target="/ppt/slides/slide1.xml" Id="Re2e7e15ff8624316" /><Relationship Type="http://schemas.openxmlformats.org/officeDocument/2006/relationships/slide" Target="/ppt/slides/slide2.xml" Id="R889ef9828e934215" /><Relationship Type="http://schemas.openxmlformats.org/officeDocument/2006/relationships/slide" Target="/ppt/slides/slide3.xml" Id="R25512a3426fa4bca" /><Relationship Type="http://schemas.openxmlformats.org/officeDocument/2006/relationships/slide" Target="/ppt/slides/slide4.xml" Id="R6a3546a347cc4f2a" /><Relationship Type="http://schemas.openxmlformats.org/officeDocument/2006/relationships/slide" Target="/ppt/slides/slide5.xml" Id="Rd7903f0817dc4bc1" /><Relationship Type="http://schemas.openxmlformats.org/officeDocument/2006/relationships/slide" Target="/ppt/slides/slide6.xml" Id="R5001010b5bc94284" /><Relationship Type="http://schemas.openxmlformats.org/officeDocument/2006/relationships/slide" Target="/ppt/slides/slide7.xml" Id="Rc871ba2bf9bf4ce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63fa17f3254b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98d9ecbd264e68" /><Relationship Type="http://schemas.openxmlformats.org/officeDocument/2006/relationships/theme" Target="/ppt/slideMasters/theme/theme1.xml" Id="R7715766a7c8045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e98d9ecbd264e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c3dfd028f146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f98231958d441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592700162245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f25565c2024a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a34baee6e947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bf78a4636d4a0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a507a5b0f241c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SEBOLAMA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SEBOLAMA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SEBOLAMA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SEBOLAMA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SEBOLAMA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SEBOLAMA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1 332 734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1 226 603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1 226 855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7 261 674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7 264 924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SEBOLAMA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OPDAHL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SEBOLAMA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View Procurator AS, Dronning Eufemias gate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993 388 432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SEBOLAMA AS</a:t>
            </a:r>
          </a:p>
        </p:txBody>
      </p:sp>
    </p:spTree>
  </p:cSld>
  <p:clrMapOvr>
    <a:masterClrMapping xmlns:a="http://schemas.openxmlformats.org/drawingml/2006/main"/>
  </p:clrMapOvr>
</p:sld>
</file>