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624aa5ba7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fe56a687148f3"/>
  </p:sldMasterIdLst>
  <p:sldIdLst>
    <p:sldId xmlns:r="http://schemas.openxmlformats.org/officeDocument/2006/relationships" id="256" r:id="R8a215f54f2124242"/>
    <p:sldId xmlns:r="http://schemas.openxmlformats.org/officeDocument/2006/relationships" id="257" r:id="R4b6118cf506e412b"/>
    <p:sldId xmlns:r="http://schemas.openxmlformats.org/officeDocument/2006/relationships" id="258" r:id="Rc91343041a534b50"/>
    <p:sldId xmlns:r="http://schemas.openxmlformats.org/officeDocument/2006/relationships" id="259" r:id="Rcaa080f51b6342b6"/>
    <p:sldId xmlns:r="http://schemas.openxmlformats.org/officeDocument/2006/relationships" id="260" r:id="R213c7032d094449e"/>
    <p:sldId xmlns:r="http://schemas.openxmlformats.org/officeDocument/2006/relationships" id="261" r:id="Rb1ab763b553944ec"/>
    <p:sldId xmlns:r="http://schemas.openxmlformats.org/officeDocument/2006/relationships" id="262" r:id="Ree5169c77a19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fe56a687148f3" /><Relationship Type="http://schemas.openxmlformats.org/officeDocument/2006/relationships/slide" Target="/ppt/slides/slide1.xml" Id="R8a215f54f2124242" /><Relationship Type="http://schemas.openxmlformats.org/officeDocument/2006/relationships/slide" Target="/ppt/slides/slide2.xml" Id="R4b6118cf506e412b" /><Relationship Type="http://schemas.openxmlformats.org/officeDocument/2006/relationships/slide" Target="/ppt/slides/slide3.xml" Id="Rc91343041a534b50" /><Relationship Type="http://schemas.openxmlformats.org/officeDocument/2006/relationships/slide" Target="/ppt/slides/slide4.xml" Id="Rcaa080f51b6342b6" /><Relationship Type="http://schemas.openxmlformats.org/officeDocument/2006/relationships/slide" Target="/ppt/slides/slide5.xml" Id="R213c7032d094449e" /><Relationship Type="http://schemas.openxmlformats.org/officeDocument/2006/relationships/slide" Target="/ppt/slides/slide6.xml" Id="Rb1ab763b553944ec" /><Relationship Type="http://schemas.openxmlformats.org/officeDocument/2006/relationships/slide" Target="/ppt/slides/slide7.xml" Id="Ree5169c77a19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ae4e4e500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35e46e013455c" /><Relationship Type="http://schemas.openxmlformats.org/officeDocument/2006/relationships/theme" Target="/ppt/slideMasters/theme/theme1.xml" Id="Rea75ebecca2a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35e46e013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d07fa0efd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5d8f1f62c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71df4bd6b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d8189cb4e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d48e6ddee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087698e7944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fa35ef951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2 051 867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−889 831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5 566 108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16 931 406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33 794 217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OWNERS AS  –  35,2 %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 SATIS NISI OPTIMUM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TVERDAL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RUGZ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BASSY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48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post@finansco.no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www.finansco.no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