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e10c23cb0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8a0d52e9b4b32"/>
  </p:sldMasterIdLst>
  <p:sldIdLst>
    <p:sldId xmlns:r="http://schemas.openxmlformats.org/officeDocument/2006/relationships" id="256" r:id="R91d16ae027bd43f4"/>
    <p:sldId xmlns:r="http://schemas.openxmlformats.org/officeDocument/2006/relationships" id="257" r:id="Rd9aedbc5c8a04799"/>
    <p:sldId xmlns:r="http://schemas.openxmlformats.org/officeDocument/2006/relationships" id="258" r:id="R0e1d14f11a1443b9"/>
    <p:sldId xmlns:r="http://schemas.openxmlformats.org/officeDocument/2006/relationships" id="259" r:id="R86fa0188f6d84d34"/>
    <p:sldId xmlns:r="http://schemas.openxmlformats.org/officeDocument/2006/relationships" id="260" r:id="Ra0f109c01c794fa0"/>
    <p:sldId xmlns:r="http://schemas.openxmlformats.org/officeDocument/2006/relationships" id="261" r:id="Rf42978c4f3f6473f"/>
    <p:sldId xmlns:r="http://schemas.openxmlformats.org/officeDocument/2006/relationships" id="262" r:id="Re2332033a49a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8a0d52e9b4b32" /><Relationship Type="http://schemas.openxmlformats.org/officeDocument/2006/relationships/slide" Target="/ppt/slides/slide1.xml" Id="R91d16ae027bd43f4" /><Relationship Type="http://schemas.openxmlformats.org/officeDocument/2006/relationships/slide" Target="/ppt/slides/slide2.xml" Id="Rd9aedbc5c8a04799" /><Relationship Type="http://schemas.openxmlformats.org/officeDocument/2006/relationships/slide" Target="/ppt/slides/slide3.xml" Id="R0e1d14f11a1443b9" /><Relationship Type="http://schemas.openxmlformats.org/officeDocument/2006/relationships/slide" Target="/ppt/slides/slide4.xml" Id="R86fa0188f6d84d34" /><Relationship Type="http://schemas.openxmlformats.org/officeDocument/2006/relationships/slide" Target="/ppt/slides/slide5.xml" Id="Ra0f109c01c794fa0" /><Relationship Type="http://schemas.openxmlformats.org/officeDocument/2006/relationships/slide" Target="/ppt/slides/slide6.xml" Id="Rf42978c4f3f6473f" /><Relationship Type="http://schemas.openxmlformats.org/officeDocument/2006/relationships/slide" Target="/ppt/slides/slide7.xml" Id="Re2332033a49a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ba13b81f6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210b8a6f437b" /><Relationship Type="http://schemas.openxmlformats.org/officeDocument/2006/relationships/theme" Target="/ppt/slideMasters/theme/theme1.xml" Id="Ra2e977c1b511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e210b8a6f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053a499a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0a0a72f5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dfff03469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31348b4f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ad178cc4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3e3cc829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2b34fc15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HAARE ALDORINO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