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6496bed574b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0011b9d1d4b7d"/>
  </p:sldMasterIdLst>
  <p:sldIdLst>
    <p:sldId xmlns:r="http://schemas.openxmlformats.org/officeDocument/2006/relationships" id="256" r:id="Rb4ea8bfcad24496d"/>
    <p:sldId xmlns:r="http://schemas.openxmlformats.org/officeDocument/2006/relationships" id="257" r:id="Rdf815a5544bf4617"/>
    <p:sldId xmlns:r="http://schemas.openxmlformats.org/officeDocument/2006/relationships" id="258" r:id="Re31036cdb1d740e9"/>
    <p:sldId xmlns:r="http://schemas.openxmlformats.org/officeDocument/2006/relationships" id="259" r:id="R4e05f008537046a6"/>
    <p:sldId xmlns:r="http://schemas.openxmlformats.org/officeDocument/2006/relationships" id="260" r:id="R82a9174269de4c77"/>
    <p:sldId xmlns:r="http://schemas.openxmlformats.org/officeDocument/2006/relationships" id="261" r:id="R1a1b10c9ac56461c"/>
    <p:sldId xmlns:r="http://schemas.openxmlformats.org/officeDocument/2006/relationships" id="262" r:id="R91c1eba8be1f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0011b9d1d4b7d" /><Relationship Type="http://schemas.openxmlformats.org/officeDocument/2006/relationships/slide" Target="/ppt/slides/slide1.xml" Id="Rb4ea8bfcad24496d" /><Relationship Type="http://schemas.openxmlformats.org/officeDocument/2006/relationships/slide" Target="/ppt/slides/slide2.xml" Id="Rdf815a5544bf4617" /><Relationship Type="http://schemas.openxmlformats.org/officeDocument/2006/relationships/slide" Target="/ppt/slides/slide3.xml" Id="Re31036cdb1d740e9" /><Relationship Type="http://schemas.openxmlformats.org/officeDocument/2006/relationships/slide" Target="/ppt/slides/slide4.xml" Id="R4e05f008537046a6" /><Relationship Type="http://schemas.openxmlformats.org/officeDocument/2006/relationships/slide" Target="/ppt/slides/slide5.xml" Id="R82a9174269de4c77" /><Relationship Type="http://schemas.openxmlformats.org/officeDocument/2006/relationships/slide" Target="/ppt/slides/slide6.xml" Id="R1a1b10c9ac56461c" /><Relationship Type="http://schemas.openxmlformats.org/officeDocument/2006/relationships/slide" Target="/ppt/slides/slide7.xml" Id="R91c1eba8be1f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48b9ecf49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ab07cf7c4b81" /><Relationship Type="http://schemas.openxmlformats.org/officeDocument/2006/relationships/theme" Target="/ppt/slideMasters/theme/theme1.xml" Id="R0570d231c713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2ab07cf7c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c39f8c963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30671916246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df572b12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c6d309fdd4b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ab4500317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03ad11739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fe67b4821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TOHAGUTU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TOHAGUTU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HAVNÅS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Mallin Eiendom AS, c/o Endre Havnås, Kongens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993 368 334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TOHAGUTU AS</a:t>
            </a:r>
          </a:p>
        </p:txBody>
      </p:sp>
    </p:spTree>
  </p:cSld>
  <p:clrMapOvr>
    <a:masterClrMapping xmlns:a="http://schemas.openxmlformats.org/drawingml/2006/main"/>
  </p:clrMapOvr>
</p:sld>
</file>