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7c4c2b327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ae96748cf4d56"/>
  </p:sldMasterIdLst>
  <p:sldIdLst>
    <p:sldId xmlns:r="http://schemas.openxmlformats.org/officeDocument/2006/relationships" id="256" r:id="Rfce051bf0bf44903"/>
    <p:sldId xmlns:r="http://schemas.openxmlformats.org/officeDocument/2006/relationships" id="257" r:id="R371e8a64a86445b2"/>
    <p:sldId xmlns:r="http://schemas.openxmlformats.org/officeDocument/2006/relationships" id="258" r:id="R236f33ca31784ca2"/>
    <p:sldId xmlns:r="http://schemas.openxmlformats.org/officeDocument/2006/relationships" id="259" r:id="Ra77eca79889949dd"/>
    <p:sldId xmlns:r="http://schemas.openxmlformats.org/officeDocument/2006/relationships" id="260" r:id="R5d9e1bb05b64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ae96748cf4d56" /><Relationship Type="http://schemas.openxmlformats.org/officeDocument/2006/relationships/slide" Target="/ppt/slides/slide1.xml" Id="Rfce051bf0bf44903" /><Relationship Type="http://schemas.openxmlformats.org/officeDocument/2006/relationships/slide" Target="/ppt/slides/slide2.xml" Id="R371e8a64a86445b2" /><Relationship Type="http://schemas.openxmlformats.org/officeDocument/2006/relationships/slide" Target="/ppt/slides/slide3.xml" Id="R236f33ca31784ca2" /><Relationship Type="http://schemas.openxmlformats.org/officeDocument/2006/relationships/slide" Target="/ppt/slides/slide4.xml" Id="Ra77eca79889949dd" /><Relationship Type="http://schemas.openxmlformats.org/officeDocument/2006/relationships/slide" Target="/ppt/slides/slide5.xml" Id="R5d9e1bb05b64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a3d8a213b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89f0efa04d37" /><Relationship Type="http://schemas.openxmlformats.org/officeDocument/2006/relationships/theme" Target="/ppt/slideMasters/theme/theme1.xml" Id="R039d586b42ec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c89f0efa0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6b6b20c4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140fae1eb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f8a92a527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81b90a4f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4a167636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