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3322d69c7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4cdcbe0bd47dc"/>
  </p:sldMasterIdLst>
  <p:sldIdLst>
    <p:sldId xmlns:r="http://schemas.openxmlformats.org/officeDocument/2006/relationships" id="256" r:id="R6b80a94d47584a86"/>
    <p:sldId xmlns:r="http://schemas.openxmlformats.org/officeDocument/2006/relationships" id="257" r:id="R0f03d011f6374362"/>
    <p:sldId xmlns:r="http://schemas.openxmlformats.org/officeDocument/2006/relationships" id="258" r:id="R263c003743574654"/>
    <p:sldId xmlns:r="http://schemas.openxmlformats.org/officeDocument/2006/relationships" id="259" r:id="R10d2f9c733d740f5"/>
    <p:sldId xmlns:r="http://schemas.openxmlformats.org/officeDocument/2006/relationships" id="260" r:id="Rc2d3262e68e0462e"/>
    <p:sldId xmlns:r="http://schemas.openxmlformats.org/officeDocument/2006/relationships" id="261" r:id="Ra60d105a7bcc4a3e"/>
    <p:sldId xmlns:r="http://schemas.openxmlformats.org/officeDocument/2006/relationships" id="262" r:id="R8c8c50df73f7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4cdcbe0bd47dc" /><Relationship Type="http://schemas.openxmlformats.org/officeDocument/2006/relationships/slide" Target="/ppt/slides/slide1.xml" Id="R6b80a94d47584a86" /><Relationship Type="http://schemas.openxmlformats.org/officeDocument/2006/relationships/slide" Target="/ppt/slides/slide2.xml" Id="R0f03d011f6374362" /><Relationship Type="http://schemas.openxmlformats.org/officeDocument/2006/relationships/slide" Target="/ppt/slides/slide3.xml" Id="R263c003743574654" /><Relationship Type="http://schemas.openxmlformats.org/officeDocument/2006/relationships/slide" Target="/ppt/slides/slide4.xml" Id="R10d2f9c733d740f5" /><Relationship Type="http://schemas.openxmlformats.org/officeDocument/2006/relationships/slide" Target="/ppt/slides/slide5.xml" Id="Rc2d3262e68e0462e" /><Relationship Type="http://schemas.openxmlformats.org/officeDocument/2006/relationships/slide" Target="/ppt/slides/slide6.xml" Id="Ra60d105a7bcc4a3e" /><Relationship Type="http://schemas.openxmlformats.org/officeDocument/2006/relationships/slide" Target="/ppt/slides/slide7.xml" Id="R8c8c50df73f7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ca5921fb5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f75b1a724dbc" /><Relationship Type="http://schemas.openxmlformats.org/officeDocument/2006/relationships/theme" Target="/ppt/slideMasters/theme/theme1.xml" Id="R329e1a1ecda0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2f75b1a72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1cd37722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6ed6c3d9f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a4baf5801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f5d9ae840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358545037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01c380d3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4c3d91f0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TOLELI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73 765 818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74 578 581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TONE SKJELLAUG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TONE SKJELLAUG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993 329 142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