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afe00563da4e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0e72b3dbb84e3c"/>
  </p:sldMasterIdLst>
  <p:sldIdLst>
    <p:sldId xmlns:r="http://schemas.openxmlformats.org/officeDocument/2006/relationships" id="256" r:id="Rf91784b1aafb4d9f"/>
    <p:sldId xmlns:r="http://schemas.openxmlformats.org/officeDocument/2006/relationships" id="257" r:id="Ra416caaffc54454f"/>
    <p:sldId xmlns:r="http://schemas.openxmlformats.org/officeDocument/2006/relationships" id="258" r:id="R8718a782d16645f4"/>
    <p:sldId xmlns:r="http://schemas.openxmlformats.org/officeDocument/2006/relationships" id="259" r:id="R2a1af4479d9945b9"/>
    <p:sldId xmlns:r="http://schemas.openxmlformats.org/officeDocument/2006/relationships" id="260" r:id="R546c02722f15476d"/>
    <p:sldId xmlns:r="http://schemas.openxmlformats.org/officeDocument/2006/relationships" id="261" r:id="Rabca083077bd4de3"/>
    <p:sldId xmlns:r="http://schemas.openxmlformats.org/officeDocument/2006/relationships" id="262" r:id="Rd79ab7735ff345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0e72b3dbb84e3c" /><Relationship Type="http://schemas.openxmlformats.org/officeDocument/2006/relationships/slide" Target="/ppt/slides/slide1.xml" Id="Rf91784b1aafb4d9f" /><Relationship Type="http://schemas.openxmlformats.org/officeDocument/2006/relationships/slide" Target="/ppt/slides/slide2.xml" Id="Ra416caaffc54454f" /><Relationship Type="http://schemas.openxmlformats.org/officeDocument/2006/relationships/slide" Target="/ppt/slides/slide3.xml" Id="R8718a782d16645f4" /><Relationship Type="http://schemas.openxmlformats.org/officeDocument/2006/relationships/slide" Target="/ppt/slides/slide4.xml" Id="R2a1af4479d9945b9" /><Relationship Type="http://schemas.openxmlformats.org/officeDocument/2006/relationships/slide" Target="/ppt/slides/slide5.xml" Id="R546c02722f15476d" /><Relationship Type="http://schemas.openxmlformats.org/officeDocument/2006/relationships/slide" Target="/ppt/slides/slide6.xml" Id="Rabca083077bd4de3" /><Relationship Type="http://schemas.openxmlformats.org/officeDocument/2006/relationships/slide" Target="/ppt/slides/slide7.xml" Id="Rd79ab7735ff345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d0283cfd1f49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1e757a10b46a5" /><Relationship Type="http://schemas.openxmlformats.org/officeDocument/2006/relationships/theme" Target="/ppt/slideMasters/theme/theme1.xml" Id="R3ce8b967a50546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51e757a10b46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058d550284b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1c02564d44a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b2eb3f73d4c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e57b69d2b47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23fb0329b4a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17b02965d48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adcba4a5a4c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BRÅSTAD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BRÅSTAD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−169 845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643 467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17 307 901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17 314 778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RIBE  –  51,7 %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SOLFRID RIBE  –  24,1 %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CECILIE RIBE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CHRISTOFFER RIBE  –  12,1 %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Fjæreveien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4885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993 265 608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BRÅSTAD AS</a:t>
            </a:r>
          </a:p>
        </p:txBody>
      </p:sp>
    </p:spTree>
  </p:cSld>
  <p:clrMapOvr>
    <a:masterClrMapping xmlns:a="http://schemas.openxmlformats.org/drawingml/2006/main"/>
  </p:clrMapOvr>
</p:sld>
</file>