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7b8fc3fa9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522fab3d145fc"/>
  </p:sldMasterIdLst>
  <p:sldIdLst>
    <p:sldId xmlns:r="http://schemas.openxmlformats.org/officeDocument/2006/relationships" id="256" r:id="Ra841ac3a4de54170"/>
    <p:sldId xmlns:r="http://schemas.openxmlformats.org/officeDocument/2006/relationships" id="257" r:id="R65b9d7dd71ee4537"/>
    <p:sldId xmlns:r="http://schemas.openxmlformats.org/officeDocument/2006/relationships" id="258" r:id="Rba4de147a05c4e3d"/>
    <p:sldId xmlns:r="http://schemas.openxmlformats.org/officeDocument/2006/relationships" id="259" r:id="Rac01a4df13dd48d0"/>
    <p:sldId xmlns:r="http://schemas.openxmlformats.org/officeDocument/2006/relationships" id="260" r:id="R02b790c58c0e43c5"/>
    <p:sldId xmlns:r="http://schemas.openxmlformats.org/officeDocument/2006/relationships" id="261" r:id="Rad411f938eaa4e9d"/>
    <p:sldId xmlns:r="http://schemas.openxmlformats.org/officeDocument/2006/relationships" id="262" r:id="R8c3abbd886af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522fab3d145fc" /><Relationship Type="http://schemas.openxmlformats.org/officeDocument/2006/relationships/slide" Target="/ppt/slides/slide1.xml" Id="Ra841ac3a4de54170" /><Relationship Type="http://schemas.openxmlformats.org/officeDocument/2006/relationships/slide" Target="/ppt/slides/slide2.xml" Id="R65b9d7dd71ee4537" /><Relationship Type="http://schemas.openxmlformats.org/officeDocument/2006/relationships/slide" Target="/ppt/slides/slide3.xml" Id="Rba4de147a05c4e3d" /><Relationship Type="http://schemas.openxmlformats.org/officeDocument/2006/relationships/slide" Target="/ppt/slides/slide4.xml" Id="Rac01a4df13dd48d0" /><Relationship Type="http://schemas.openxmlformats.org/officeDocument/2006/relationships/slide" Target="/ppt/slides/slide5.xml" Id="R02b790c58c0e43c5" /><Relationship Type="http://schemas.openxmlformats.org/officeDocument/2006/relationships/slide" Target="/ppt/slides/slide6.xml" Id="Rad411f938eaa4e9d" /><Relationship Type="http://schemas.openxmlformats.org/officeDocument/2006/relationships/slide" Target="/ppt/slides/slide7.xml" Id="R8c3abbd886af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3dc2c4c1d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80c01c774ca7" /><Relationship Type="http://schemas.openxmlformats.org/officeDocument/2006/relationships/theme" Target="/ppt/slideMasters/theme/theme1.xml" Id="Rb196af65fa8e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e80c01c77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4b89aee14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7b4d99f8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dbbf0f9c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7c5ba40b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fc8339f23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032525d4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f46b6598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EMIL NORDBERG FALSTER-SCHJØTT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