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44c4c3053242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1eeb6e2c88484e"/>
  </p:sldMasterIdLst>
  <p:sldIdLst>
    <p:sldId xmlns:r="http://schemas.openxmlformats.org/officeDocument/2006/relationships" id="256" r:id="R66c2ca01bc9841a6"/>
    <p:sldId xmlns:r="http://schemas.openxmlformats.org/officeDocument/2006/relationships" id="257" r:id="R6579a8f525834c1a"/>
    <p:sldId xmlns:r="http://schemas.openxmlformats.org/officeDocument/2006/relationships" id="258" r:id="Ree1db87b73cf467c"/>
    <p:sldId xmlns:r="http://schemas.openxmlformats.org/officeDocument/2006/relationships" id="259" r:id="R50351a30f17a46de"/>
    <p:sldId xmlns:r="http://schemas.openxmlformats.org/officeDocument/2006/relationships" id="260" r:id="Rd87b286c82c64d6b"/>
    <p:sldId xmlns:r="http://schemas.openxmlformats.org/officeDocument/2006/relationships" id="261" r:id="R411c3f190082444c"/>
    <p:sldId xmlns:r="http://schemas.openxmlformats.org/officeDocument/2006/relationships" id="262" r:id="R0ab64584f47542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eeb6e2c88484e" /><Relationship Type="http://schemas.openxmlformats.org/officeDocument/2006/relationships/slide" Target="/ppt/slides/slide1.xml" Id="R66c2ca01bc9841a6" /><Relationship Type="http://schemas.openxmlformats.org/officeDocument/2006/relationships/slide" Target="/ppt/slides/slide2.xml" Id="R6579a8f525834c1a" /><Relationship Type="http://schemas.openxmlformats.org/officeDocument/2006/relationships/slide" Target="/ppt/slides/slide3.xml" Id="Ree1db87b73cf467c" /><Relationship Type="http://schemas.openxmlformats.org/officeDocument/2006/relationships/slide" Target="/ppt/slides/slide4.xml" Id="R50351a30f17a46de" /><Relationship Type="http://schemas.openxmlformats.org/officeDocument/2006/relationships/slide" Target="/ppt/slides/slide5.xml" Id="Rd87b286c82c64d6b" /><Relationship Type="http://schemas.openxmlformats.org/officeDocument/2006/relationships/slide" Target="/ppt/slides/slide6.xml" Id="R411c3f190082444c" /><Relationship Type="http://schemas.openxmlformats.org/officeDocument/2006/relationships/slide" Target="/ppt/slides/slide7.xml" Id="R0ab64584f47542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1219ae88141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074e33ca14dd7" /><Relationship Type="http://schemas.openxmlformats.org/officeDocument/2006/relationships/theme" Target="/ppt/slideMasters/theme/theme1.xml" Id="R5228ef9d852047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0074e33ca14d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e106470a947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3a3970e234b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719b9dbc440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480a44f234e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74ed169c743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04be5f2e446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5f9bfb10347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HAGBARTH SCHJØTT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HAGBARTH SCHJØTT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−472 988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1 648 774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23 402 390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26 481 848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HAGBARTH EMIL NORDBERG FALSTER-SCHJØTT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trestandard@trestandard.no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993 235 113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