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4651a001f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a212be9a64d3c"/>
  </p:sldMasterIdLst>
  <p:sldIdLst>
    <p:sldId xmlns:r="http://schemas.openxmlformats.org/officeDocument/2006/relationships" id="256" r:id="Rffcb4a53126b4a58"/>
    <p:sldId xmlns:r="http://schemas.openxmlformats.org/officeDocument/2006/relationships" id="257" r:id="Rfced18b01e144c39"/>
    <p:sldId xmlns:r="http://schemas.openxmlformats.org/officeDocument/2006/relationships" id="258" r:id="R0bb05143eb8940c4"/>
    <p:sldId xmlns:r="http://schemas.openxmlformats.org/officeDocument/2006/relationships" id="259" r:id="Rb61dd3c164c8435e"/>
    <p:sldId xmlns:r="http://schemas.openxmlformats.org/officeDocument/2006/relationships" id="260" r:id="R5e18d9d8f0034d32"/>
    <p:sldId xmlns:r="http://schemas.openxmlformats.org/officeDocument/2006/relationships" id="261" r:id="R3b9b41d1db2c4a0a"/>
    <p:sldId xmlns:r="http://schemas.openxmlformats.org/officeDocument/2006/relationships" id="262" r:id="R8488566ffbcf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a212be9a64d3c" /><Relationship Type="http://schemas.openxmlformats.org/officeDocument/2006/relationships/slide" Target="/ppt/slides/slide1.xml" Id="Rffcb4a53126b4a58" /><Relationship Type="http://schemas.openxmlformats.org/officeDocument/2006/relationships/slide" Target="/ppt/slides/slide2.xml" Id="Rfced18b01e144c39" /><Relationship Type="http://schemas.openxmlformats.org/officeDocument/2006/relationships/slide" Target="/ppt/slides/slide3.xml" Id="R0bb05143eb8940c4" /><Relationship Type="http://schemas.openxmlformats.org/officeDocument/2006/relationships/slide" Target="/ppt/slides/slide4.xml" Id="Rb61dd3c164c8435e" /><Relationship Type="http://schemas.openxmlformats.org/officeDocument/2006/relationships/slide" Target="/ppt/slides/slide5.xml" Id="R5e18d9d8f0034d32" /><Relationship Type="http://schemas.openxmlformats.org/officeDocument/2006/relationships/slide" Target="/ppt/slides/slide6.xml" Id="R3b9b41d1db2c4a0a" /><Relationship Type="http://schemas.openxmlformats.org/officeDocument/2006/relationships/slide" Target="/ppt/slides/slide7.xml" Id="R8488566ffbcf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11aaf2a7f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e4398ddbd4584" /><Relationship Type="http://schemas.openxmlformats.org/officeDocument/2006/relationships/theme" Target="/ppt/slideMasters/theme/theme1.xml" Id="R8b35bbe53c8941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e4398ddbd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ba7ddb1d8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e899fc124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a956ce27d4a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16830e6ef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b6520794647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22728c3b1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9b12cb71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