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38d8bb2caba46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a564be52a534867"/>
  </p:sldMasterIdLst>
  <p:sldIdLst>
    <p:sldId xmlns:r="http://schemas.openxmlformats.org/officeDocument/2006/relationships" id="256" r:id="R09445a896ad34c2d"/>
    <p:sldId xmlns:r="http://schemas.openxmlformats.org/officeDocument/2006/relationships" id="257" r:id="Rf31d4e1bc177482b"/>
    <p:sldId xmlns:r="http://schemas.openxmlformats.org/officeDocument/2006/relationships" id="258" r:id="R45f23c17722d454b"/>
    <p:sldId xmlns:r="http://schemas.openxmlformats.org/officeDocument/2006/relationships" id="259" r:id="R8077bedf165143bc"/>
    <p:sldId xmlns:r="http://schemas.openxmlformats.org/officeDocument/2006/relationships" id="260" r:id="Rcc60636b0b974b85"/>
    <p:sldId xmlns:r="http://schemas.openxmlformats.org/officeDocument/2006/relationships" id="261" r:id="Rdb6bd8644f0b4de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564be52a534867" /><Relationship Type="http://schemas.openxmlformats.org/officeDocument/2006/relationships/slide" Target="/ppt/slides/slide1.xml" Id="R09445a896ad34c2d" /><Relationship Type="http://schemas.openxmlformats.org/officeDocument/2006/relationships/slide" Target="/ppt/slides/slide2.xml" Id="Rf31d4e1bc177482b" /><Relationship Type="http://schemas.openxmlformats.org/officeDocument/2006/relationships/slide" Target="/ppt/slides/slide3.xml" Id="R45f23c17722d454b" /><Relationship Type="http://schemas.openxmlformats.org/officeDocument/2006/relationships/slide" Target="/ppt/slides/slide4.xml" Id="R8077bedf165143bc" /><Relationship Type="http://schemas.openxmlformats.org/officeDocument/2006/relationships/slide" Target="/ppt/slides/slide5.xml" Id="Rcc60636b0b974b85" /><Relationship Type="http://schemas.openxmlformats.org/officeDocument/2006/relationships/slide" Target="/ppt/slides/slide6.xml" Id="Rdb6bd8644f0b4de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c2c98f58b4a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54811e295439e" /><Relationship Type="http://schemas.openxmlformats.org/officeDocument/2006/relationships/theme" Target="/ppt/slideMasters/theme/theme1.xml" Id="Rb2a9c53dfd7e49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354811e29543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16190dd304ca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963ea70674c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4f948cc3a4d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98cebd058b4b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4d80cbbea7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787586d316454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HAGBARTH SCHJØTT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Stålfjæra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0975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trestandard@trestandard.no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993 235 113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HAGBARTH SCHJØTT AS</a:t>
            </a:r>
          </a:p>
        </p:txBody>
      </p:sp>
    </p:spTree>
  </p:cSld>
  <p:clrMapOvr>
    <a:masterClrMapping xmlns:a="http://schemas.openxmlformats.org/drawingml/2006/main"/>
  </p:clrMapOvr>
</p:sld>
</file>