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6160cf3f294c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f22a714a9b4a20"/>
  </p:sldMasterIdLst>
  <p:sldIdLst>
    <p:sldId xmlns:r="http://schemas.openxmlformats.org/officeDocument/2006/relationships" id="256" r:id="R684e1450510a485f"/>
    <p:sldId xmlns:r="http://schemas.openxmlformats.org/officeDocument/2006/relationships" id="257" r:id="Rfe0d458335cf4b54"/>
    <p:sldId xmlns:r="http://schemas.openxmlformats.org/officeDocument/2006/relationships" id="258" r:id="R1322fc1dc6e8445e"/>
    <p:sldId xmlns:r="http://schemas.openxmlformats.org/officeDocument/2006/relationships" id="259" r:id="R13a843e4bb9b4186"/>
    <p:sldId xmlns:r="http://schemas.openxmlformats.org/officeDocument/2006/relationships" id="260" r:id="Rb9e64fa37a444bb6"/>
    <p:sldId xmlns:r="http://schemas.openxmlformats.org/officeDocument/2006/relationships" id="261" r:id="Rdec69f91a0874031"/>
    <p:sldId xmlns:r="http://schemas.openxmlformats.org/officeDocument/2006/relationships" id="262" r:id="Rfc3d9da138a24f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f22a714a9b4a20" /><Relationship Type="http://schemas.openxmlformats.org/officeDocument/2006/relationships/slide" Target="/ppt/slides/slide1.xml" Id="R684e1450510a485f" /><Relationship Type="http://schemas.openxmlformats.org/officeDocument/2006/relationships/slide" Target="/ppt/slides/slide2.xml" Id="Rfe0d458335cf4b54" /><Relationship Type="http://schemas.openxmlformats.org/officeDocument/2006/relationships/slide" Target="/ppt/slides/slide3.xml" Id="R1322fc1dc6e8445e" /><Relationship Type="http://schemas.openxmlformats.org/officeDocument/2006/relationships/slide" Target="/ppt/slides/slide4.xml" Id="R13a843e4bb9b4186" /><Relationship Type="http://schemas.openxmlformats.org/officeDocument/2006/relationships/slide" Target="/ppt/slides/slide5.xml" Id="Rb9e64fa37a444bb6" /><Relationship Type="http://schemas.openxmlformats.org/officeDocument/2006/relationships/slide" Target="/ppt/slides/slide6.xml" Id="Rdec69f91a0874031" /><Relationship Type="http://schemas.openxmlformats.org/officeDocument/2006/relationships/slide" Target="/ppt/slides/slide7.xml" Id="Rfc3d9da138a24f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701d89dad348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e04a4b4374f78" /><Relationship Type="http://schemas.openxmlformats.org/officeDocument/2006/relationships/theme" Target="/ppt/slideMasters/theme/theme1.xml" Id="R697b78b3265e4e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ee04a4b4374f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619bfcfe747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78696b18f48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9b92284374d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4bd5fbc4745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8860927c141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3ec4a741c49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4e80eed5940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ADO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ADO REVISJON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3 706 400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1 834 365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1 494 542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1 092 814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3 709 467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PEDERSEN 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ADO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Engebrets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hakon.lie@adorevisjon.no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993 231 924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ADO REVISJON AS</a:t>
            </a:r>
          </a:p>
        </p:txBody>
      </p:sp>
    </p:spTree>
  </p:cSld>
  <p:clrMapOvr>
    <a:masterClrMapping xmlns:a="http://schemas.openxmlformats.org/drawingml/2006/main"/>
  </p:clrMapOvr>
</p:sld>
</file>