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ea3c89ffe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e3e099dbc4d15"/>
  </p:sldMasterIdLst>
  <p:sldIdLst>
    <p:sldId xmlns:r="http://schemas.openxmlformats.org/officeDocument/2006/relationships" id="256" r:id="R012b5dc43bc24679"/>
    <p:sldId xmlns:r="http://schemas.openxmlformats.org/officeDocument/2006/relationships" id="257" r:id="R21ace6ebf92f4a07"/>
    <p:sldId xmlns:r="http://schemas.openxmlformats.org/officeDocument/2006/relationships" id="258" r:id="R947c99cddb3349c4"/>
    <p:sldId xmlns:r="http://schemas.openxmlformats.org/officeDocument/2006/relationships" id="259" r:id="R4d802b4f90534b1e"/>
    <p:sldId xmlns:r="http://schemas.openxmlformats.org/officeDocument/2006/relationships" id="260" r:id="Rb6ab3a1d98b14c59"/>
    <p:sldId xmlns:r="http://schemas.openxmlformats.org/officeDocument/2006/relationships" id="261" r:id="Ra9b26bfc969d4eb0"/>
    <p:sldId xmlns:r="http://schemas.openxmlformats.org/officeDocument/2006/relationships" id="262" r:id="R47b0bdcd4d3c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e3e099dbc4d15" /><Relationship Type="http://schemas.openxmlformats.org/officeDocument/2006/relationships/slide" Target="/ppt/slides/slide1.xml" Id="R012b5dc43bc24679" /><Relationship Type="http://schemas.openxmlformats.org/officeDocument/2006/relationships/slide" Target="/ppt/slides/slide2.xml" Id="R21ace6ebf92f4a07" /><Relationship Type="http://schemas.openxmlformats.org/officeDocument/2006/relationships/slide" Target="/ppt/slides/slide3.xml" Id="R947c99cddb3349c4" /><Relationship Type="http://schemas.openxmlformats.org/officeDocument/2006/relationships/slide" Target="/ppt/slides/slide4.xml" Id="R4d802b4f90534b1e" /><Relationship Type="http://schemas.openxmlformats.org/officeDocument/2006/relationships/slide" Target="/ppt/slides/slide5.xml" Id="Rb6ab3a1d98b14c59" /><Relationship Type="http://schemas.openxmlformats.org/officeDocument/2006/relationships/slide" Target="/ppt/slides/slide6.xml" Id="Ra9b26bfc969d4eb0" /><Relationship Type="http://schemas.openxmlformats.org/officeDocument/2006/relationships/slide" Target="/ppt/slides/slide7.xml" Id="R47b0bdcd4d3c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b3a2a6f8f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4fa1942c64ddc" /><Relationship Type="http://schemas.openxmlformats.org/officeDocument/2006/relationships/theme" Target="/ppt/slideMasters/theme/theme1.xml" Id="Rf8bb3d5e6291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4fa1942c6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f0ba7434d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b05c4f263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9af3959ae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a88b8b15048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98bd5c536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43984fd241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0ce46ffd2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LANCELOT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1 212 425 672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