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940ddab8e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874481bbe4ee3"/>
  </p:sldMasterIdLst>
  <p:sldIdLst>
    <p:sldId xmlns:r="http://schemas.openxmlformats.org/officeDocument/2006/relationships" id="256" r:id="R6b2d21aa65f3426b"/>
    <p:sldId xmlns:r="http://schemas.openxmlformats.org/officeDocument/2006/relationships" id="257" r:id="Rfa13371b5c0f45b0"/>
    <p:sldId xmlns:r="http://schemas.openxmlformats.org/officeDocument/2006/relationships" id="258" r:id="R8d6378fa7d2d4f61"/>
    <p:sldId xmlns:r="http://schemas.openxmlformats.org/officeDocument/2006/relationships" id="259" r:id="R753717ada4474c62"/>
    <p:sldId xmlns:r="http://schemas.openxmlformats.org/officeDocument/2006/relationships" id="260" r:id="R9ea891a5e24847a0"/>
    <p:sldId xmlns:r="http://schemas.openxmlformats.org/officeDocument/2006/relationships" id="261" r:id="R547d721a2c8d41dc"/>
    <p:sldId xmlns:r="http://schemas.openxmlformats.org/officeDocument/2006/relationships" id="262" r:id="Ra75d260673a6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874481bbe4ee3" /><Relationship Type="http://schemas.openxmlformats.org/officeDocument/2006/relationships/slide" Target="/ppt/slides/slide1.xml" Id="R6b2d21aa65f3426b" /><Relationship Type="http://schemas.openxmlformats.org/officeDocument/2006/relationships/slide" Target="/ppt/slides/slide2.xml" Id="Rfa13371b5c0f45b0" /><Relationship Type="http://schemas.openxmlformats.org/officeDocument/2006/relationships/slide" Target="/ppt/slides/slide3.xml" Id="R8d6378fa7d2d4f61" /><Relationship Type="http://schemas.openxmlformats.org/officeDocument/2006/relationships/slide" Target="/ppt/slides/slide4.xml" Id="R753717ada4474c62" /><Relationship Type="http://schemas.openxmlformats.org/officeDocument/2006/relationships/slide" Target="/ppt/slides/slide5.xml" Id="R9ea891a5e24847a0" /><Relationship Type="http://schemas.openxmlformats.org/officeDocument/2006/relationships/slide" Target="/ppt/slides/slide6.xml" Id="R547d721a2c8d41dc" /><Relationship Type="http://schemas.openxmlformats.org/officeDocument/2006/relationships/slide" Target="/ppt/slides/slide7.xml" Id="Ra75d260673a6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997ba850e45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dd33d698443a2" /><Relationship Type="http://schemas.openxmlformats.org/officeDocument/2006/relationships/theme" Target="/ppt/slideMasters/theme/theme1.xml" Id="R63f62b5c0488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fdd33d6984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f144724440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fb5c5f309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3c28327cb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7feb0f0ae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e540784f8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35a11b3b4e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bcd891013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