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5ba11e9a6a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1df11ac0f407a"/>
  </p:sldMasterIdLst>
  <p:sldIdLst>
    <p:sldId xmlns:r="http://schemas.openxmlformats.org/officeDocument/2006/relationships" id="256" r:id="R4af06072e0e145eb"/>
    <p:sldId xmlns:r="http://schemas.openxmlformats.org/officeDocument/2006/relationships" id="257" r:id="R58ac8a4f0e9241f3"/>
    <p:sldId xmlns:r="http://schemas.openxmlformats.org/officeDocument/2006/relationships" id="258" r:id="Ra6ab7e17691845ca"/>
    <p:sldId xmlns:r="http://schemas.openxmlformats.org/officeDocument/2006/relationships" id="259" r:id="R191361e8edf4402c"/>
    <p:sldId xmlns:r="http://schemas.openxmlformats.org/officeDocument/2006/relationships" id="260" r:id="R6f4d186652464a0b"/>
    <p:sldId xmlns:r="http://schemas.openxmlformats.org/officeDocument/2006/relationships" id="261" r:id="R55039be18d9f4d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1df11ac0f407a" /><Relationship Type="http://schemas.openxmlformats.org/officeDocument/2006/relationships/slide" Target="/ppt/slides/slide1.xml" Id="R4af06072e0e145eb" /><Relationship Type="http://schemas.openxmlformats.org/officeDocument/2006/relationships/slide" Target="/ppt/slides/slide2.xml" Id="R58ac8a4f0e9241f3" /><Relationship Type="http://schemas.openxmlformats.org/officeDocument/2006/relationships/slide" Target="/ppt/slides/slide3.xml" Id="Ra6ab7e17691845ca" /><Relationship Type="http://schemas.openxmlformats.org/officeDocument/2006/relationships/slide" Target="/ppt/slides/slide4.xml" Id="R191361e8edf4402c" /><Relationship Type="http://schemas.openxmlformats.org/officeDocument/2006/relationships/slide" Target="/ppt/slides/slide5.xml" Id="R6f4d186652464a0b" /><Relationship Type="http://schemas.openxmlformats.org/officeDocument/2006/relationships/slide" Target="/ppt/slides/slide6.xml" Id="R55039be18d9f4d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42fc3eb11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269d239d2405c" /><Relationship Type="http://schemas.openxmlformats.org/officeDocument/2006/relationships/theme" Target="/ppt/slideMasters/theme/theme1.xml" Id="R55efa8823a69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f269d239d2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6118f2a50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cad926cf6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45a6c7fb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b8758fbbf48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0190e362c43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8465277a94b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SAGA SJØSIDEN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SAGA SJØSIDEN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