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ec2b2942e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e945c38bf4d73"/>
  </p:sldMasterIdLst>
  <p:sldIdLst>
    <p:sldId xmlns:r="http://schemas.openxmlformats.org/officeDocument/2006/relationships" id="256" r:id="R4f200ac9a5a445b9"/>
    <p:sldId xmlns:r="http://schemas.openxmlformats.org/officeDocument/2006/relationships" id="257" r:id="R361bb99772884c1f"/>
    <p:sldId xmlns:r="http://schemas.openxmlformats.org/officeDocument/2006/relationships" id="258" r:id="Rd487f8bcc79c482e"/>
    <p:sldId xmlns:r="http://schemas.openxmlformats.org/officeDocument/2006/relationships" id="259" r:id="Ra45d81d590f44a39"/>
    <p:sldId xmlns:r="http://schemas.openxmlformats.org/officeDocument/2006/relationships" id="260" r:id="Ra3b409cf83554153"/>
    <p:sldId xmlns:r="http://schemas.openxmlformats.org/officeDocument/2006/relationships" id="261" r:id="R66a57973e5b647b0"/>
    <p:sldId xmlns:r="http://schemas.openxmlformats.org/officeDocument/2006/relationships" id="262" r:id="Rddc227ea8f0c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e945c38bf4d73" /><Relationship Type="http://schemas.openxmlformats.org/officeDocument/2006/relationships/slide" Target="/ppt/slides/slide1.xml" Id="R4f200ac9a5a445b9" /><Relationship Type="http://schemas.openxmlformats.org/officeDocument/2006/relationships/slide" Target="/ppt/slides/slide2.xml" Id="R361bb99772884c1f" /><Relationship Type="http://schemas.openxmlformats.org/officeDocument/2006/relationships/slide" Target="/ppt/slides/slide3.xml" Id="Rd487f8bcc79c482e" /><Relationship Type="http://schemas.openxmlformats.org/officeDocument/2006/relationships/slide" Target="/ppt/slides/slide4.xml" Id="Ra45d81d590f44a39" /><Relationship Type="http://schemas.openxmlformats.org/officeDocument/2006/relationships/slide" Target="/ppt/slides/slide5.xml" Id="Ra3b409cf83554153" /><Relationship Type="http://schemas.openxmlformats.org/officeDocument/2006/relationships/slide" Target="/ppt/slides/slide6.xml" Id="R66a57973e5b647b0" /><Relationship Type="http://schemas.openxmlformats.org/officeDocument/2006/relationships/slide" Target="/ppt/slides/slide7.xml" Id="Rddc227ea8f0c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0314cdbd1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7ad32d95493e" /><Relationship Type="http://schemas.openxmlformats.org/officeDocument/2006/relationships/theme" Target="/ppt/slideMasters/theme/theme1.xml" Id="R94f1ef4908f6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57ad32d95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1274893d8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d33a3a87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f924f930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8a1863ba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6e994058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936f0b4ce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9cdab154d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