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084f04afc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be03a5d7144d8"/>
  </p:sldMasterIdLst>
  <p:sldIdLst>
    <p:sldId xmlns:r="http://schemas.openxmlformats.org/officeDocument/2006/relationships" id="256" r:id="R2c4bc43e6c574434"/>
    <p:sldId xmlns:r="http://schemas.openxmlformats.org/officeDocument/2006/relationships" id="257" r:id="Rc8fef0b46b644de4"/>
    <p:sldId xmlns:r="http://schemas.openxmlformats.org/officeDocument/2006/relationships" id="258" r:id="R4bda37f361d747eb"/>
    <p:sldId xmlns:r="http://schemas.openxmlformats.org/officeDocument/2006/relationships" id="259" r:id="R56313844534e4218"/>
    <p:sldId xmlns:r="http://schemas.openxmlformats.org/officeDocument/2006/relationships" id="260" r:id="R7ce04f38c5ee4797"/>
    <p:sldId xmlns:r="http://schemas.openxmlformats.org/officeDocument/2006/relationships" id="261" r:id="R71e35d109040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be03a5d7144d8" /><Relationship Type="http://schemas.openxmlformats.org/officeDocument/2006/relationships/slide" Target="/ppt/slides/slide1.xml" Id="R2c4bc43e6c574434" /><Relationship Type="http://schemas.openxmlformats.org/officeDocument/2006/relationships/slide" Target="/ppt/slides/slide2.xml" Id="Rc8fef0b46b644de4" /><Relationship Type="http://schemas.openxmlformats.org/officeDocument/2006/relationships/slide" Target="/ppt/slides/slide3.xml" Id="R4bda37f361d747eb" /><Relationship Type="http://schemas.openxmlformats.org/officeDocument/2006/relationships/slide" Target="/ppt/slides/slide4.xml" Id="R56313844534e4218" /><Relationship Type="http://schemas.openxmlformats.org/officeDocument/2006/relationships/slide" Target="/ppt/slides/slide5.xml" Id="R7ce04f38c5ee4797" /><Relationship Type="http://schemas.openxmlformats.org/officeDocument/2006/relationships/slide" Target="/ppt/slides/slide6.xml" Id="R71e35d109040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db903aed2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862a4b8e0452a" /><Relationship Type="http://schemas.openxmlformats.org/officeDocument/2006/relationships/theme" Target="/ppt/slideMasters/theme/theme1.xml" Id="R407e6289d5bc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862a4b8e0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f346b5b76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bb9a375e1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728903cc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51850fd48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f9eddad46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520c5ee8f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