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86aa0099f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8c55f37474338"/>
  </p:sldMasterIdLst>
  <p:sldIdLst>
    <p:sldId xmlns:r="http://schemas.openxmlformats.org/officeDocument/2006/relationships" id="256" r:id="R3ba9eda036c14b5c"/>
    <p:sldId xmlns:r="http://schemas.openxmlformats.org/officeDocument/2006/relationships" id="257" r:id="R536453a8416a408f"/>
    <p:sldId xmlns:r="http://schemas.openxmlformats.org/officeDocument/2006/relationships" id="258" r:id="R76e766f215f94182"/>
    <p:sldId xmlns:r="http://schemas.openxmlformats.org/officeDocument/2006/relationships" id="259" r:id="R9fee8a8ef2b7488b"/>
    <p:sldId xmlns:r="http://schemas.openxmlformats.org/officeDocument/2006/relationships" id="260" r:id="Rc051896e30ea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8c55f37474338" /><Relationship Type="http://schemas.openxmlformats.org/officeDocument/2006/relationships/slide" Target="/ppt/slides/slide1.xml" Id="R3ba9eda036c14b5c" /><Relationship Type="http://schemas.openxmlformats.org/officeDocument/2006/relationships/slide" Target="/ppt/slides/slide2.xml" Id="R536453a8416a408f" /><Relationship Type="http://schemas.openxmlformats.org/officeDocument/2006/relationships/slide" Target="/ppt/slides/slide3.xml" Id="R76e766f215f94182" /><Relationship Type="http://schemas.openxmlformats.org/officeDocument/2006/relationships/slide" Target="/ppt/slides/slide4.xml" Id="R9fee8a8ef2b7488b" /><Relationship Type="http://schemas.openxmlformats.org/officeDocument/2006/relationships/slide" Target="/ppt/slides/slide5.xml" Id="Rc051896e30ea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b966e6635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176502f064ef9" /><Relationship Type="http://schemas.openxmlformats.org/officeDocument/2006/relationships/theme" Target="/ppt/slideMasters/theme/theme1.xml" Id="R4246125b0e2e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176502f06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8d552fd9b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662b5b4bf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a29979af9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adcc54f34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32526266040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SOGELAG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SOGELAG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993 061 212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