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24058cca2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6d11b24734544"/>
  </p:sldMasterIdLst>
  <p:sldIdLst>
    <p:sldId xmlns:r="http://schemas.openxmlformats.org/officeDocument/2006/relationships" id="256" r:id="R92a9c69ac0aa49e9"/>
    <p:sldId xmlns:r="http://schemas.openxmlformats.org/officeDocument/2006/relationships" id="257" r:id="Raf5a360384824ecf"/>
    <p:sldId xmlns:r="http://schemas.openxmlformats.org/officeDocument/2006/relationships" id="258" r:id="R536e13398f884a3e"/>
    <p:sldId xmlns:r="http://schemas.openxmlformats.org/officeDocument/2006/relationships" id="259" r:id="R16efefb09e6c4126"/>
    <p:sldId xmlns:r="http://schemas.openxmlformats.org/officeDocument/2006/relationships" id="260" r:id="R90896ba57b2144e0"/>
    <p:sldId xmlns:r="http://schemas.openxmlformats.org/officeDocument/2006/relationships" id="261" r:id="R309db1b49e614932"/>
    <p:sldId xmlns:r="http://schemas.openxmlformats.org/officeDocument/2006/relationships" id="262" r:id="R043c6e943cd8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6d11b24734544" /><Relationship Type="http://schemas.openxmlformats.org/officeDocument/2006/relationships/slide" Target="/ppt/slides/slide1.xml" Id="R92a9c69ac0aa49e9" /><Relationship Type="http://schemas.openxmlformats.org/officeDocument/2006/relationships/slide" Target="/ppt/slides/slide2.xml" Id="Raf5a360384824ecf" /><Relationship Type="http://schemas.openxmlformats.org/officeDocument/2006/relationships/slide" Target="/ppt/slides/slide3.xml" Id="R536e13398f884a3e" /><Relationship Type="http://schemas.openxmlformats.org/officeDocument/2006/relationships/slide" Target="/ppt/slides/slide4.xml" Id="R16efefb09e6c4126" /><Relationship Type="http://schemas.openxmlformats.org/officeDocument/2006/relationships/slide" Target="/ppt/slides/slide5.xml" Id="R90896ba57b2144e0" /><Relationship Type="http://schemas.openxmlformats.org/officeDocument/2006/relationships/slide" Target="/ppt/slides/slide6.xml" Id="R309db1b49e614932" /><Relationship Type="http://schemas.openxmlformats.org/officeDocument/2006/relationships/slide" Target="/ppt/slides/slide7.xml" Id="R043c6e943cd8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8f0a80311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9de599da84e30" /><Relationship Type="http://schemas.openxmlformats.org/officeDocument/2006/relationships/theme" Target="/ppt/slideMasters/theme/theme1.xml" Id="R2b5ebbed641b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9de599da8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c0325092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a9e3a55f4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1cd668c08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4b259900e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111b65380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051fbd1e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70ab84d4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GARDIS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9 676 130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GARDAL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993 050 555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