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de1183f34642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e1aa44fb304d21"/>
  </p:sldMasterIdLst>
  <p:sldIdLst>
    <p:sldId xmlns:r="http://schemas.openxmlformats.org/officeDocument/2006/relationships" id="256" r:id="R19398305caf34544"/>
    <p:sldId xmlns:r="http://schemas.openxmlformats.org/officeDocument/2006/relationships" id="257" r:id="R88bdd0b47f5a41c5"/>
    <p:sldId xmlns:r="http://schemas.openxmlformats.org/officeDocument/2006/relationships" id="258" r:id="Rde9dc0bc472a4211"/>
    <p:sldId xmlns:r="http://schemas.openxmlformats.org/officeDocument/2006/relationships" id="259" r:id="R6d501fbece7f436e"/>
    <p:sldId xmlns:r="http://schemas.openxmlformats.org/officeDocument/2006/relationships" id="260" r:id="Rad98c71292044f6f"/>
    <p:sldId xmlns:r="http://schemas.openxmlformats.org/officeDocument/2006/relationships" id="261" r:id="R0c6751c9f5ec4db3"/>
    <p:sldId xmlns:r="http://schemas.openxmlformats.org/officeDocument/2006/relationships" id="262" r:id="R0fe714e0d729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1aa44fb304d21" /><Relationship Type="http://schemas.openxmlformats.org/officeDocument/2006/relationships/slide" Target="/ppt/slides/slide1.xml" Id="R19398305caf34544" /><Relationship Type="http://schemas.openxmlformats.org/officeDocument/2006/relationships/slide" Target="/ppt/slides/slide2.xml" Id="R88bdd0b47f5a41c5" /><Relationship Type="http://schemas.openxmlformats.org/officeDocument/2006/relationships/slide" Target="/ppt/slides/slide3.xml" Id="Rde9dc0bc472a4211" /><Relationship Type="http://schemas.openxmlformats.org/officeDocument/2006/relationships/slide" Target="/ppt/slides/slide4.xml" Id="R6d501fbece7f436e" /><Relationship Type="http://schemas.openxmlformats.org/officeDocument/2006/relationships/slide" Target="/ppt/slides/slide5.xml" Id="Rad98c71292044f6f" /><Relationship Type="http://schemas.openxmlformats.org/officeDocument/2006/relationships/slide" Target="/ppt/slides/slide6.xml" Id="R0c6751c9f5ec4db3" /><Relationship Type="http://schemas.openxmlformats.org/officeDocument/2006/relationships/slide" Target="/ppt/slides/slide7.xml" Id="R0fe714e0d729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f15e59a304e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9dfd1bd624c4a" /><Relationship Type="http://schemas.openxmlformats.org/officeDocument/2006/relationships/theme" Target="/ppt/slideMasters/theme/theme1.xml" Id="Rd79a8934c00a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9dfd1bd624c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206b3a8a142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329b07f8144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caac1968c4b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523dab5f740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c5d07b3fd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37a6e6ca140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51289a40a4d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ECM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5 718 553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15 346 748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21 171 078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REIMERS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EIGIL REIMERS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Båtstøjordet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martinre@math.uio.no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993 045 128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