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71856c79244424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3e65951f3f84b37"/>
  </p:sldMasterIdLst>
  <p:sldIdLst>
    <p:sldId xmlns:r="http://schemas.openxmlformats.org/officeDocument/2006/relationships" id="256" r:id="R7cc046a7221a4583"/>
    <p:sldId xmlns:r="http://schemas.openxmlformats.org/officeDocument/2006/relationships" id="257" r:id="R0fdce1a0dde54a0b"/>
    <p:sldId xmlns:r="http://schemas.openxmlformats.org/officeDocument/2006/relationships" id="258" r:id="R3b41ba0682c24451"/>
    <p:sldId xmlns:r="http://schemas.openxmlformats.org/officeDocument/2006/relationships" id="259" r:id="R144152f18f8840f1"/>
    <p:sldId xmlns:r="http://schemas.openxmlformats.org/officeDocument/2006/relationships" id="260" r:id="Rdc502360e0254cf1"/>
    <p:sldId xmlns:r="http://schemas.openxmlformats.org/officeDocument/2006/relationships" id="261" r:id="Rbd31e8f7dd0842a0"/>
    <p:sldId xmlns:r="http://schemas.openxmlformats.org/officeDocument/2006/relationships" id="262" r:id="Rd4a7946dbecb435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3e65951f3f84b37" /><Relationship Type="http://schemas.openxmlformats.org/officeDocument/2006/relationships/slide" Target="/ppt/slides/slide1.xml" Id="R7cc046a7221a4583" /><Relationship Type="http://schemas.openxmlformats.org/officeDocument/2006/relationships/slide" Target="/ppt/slides/slide2.xml" Id="R0fdce1a0dde54a0b" /><Relationship Type="http://schemas.openxmlformats.org/officeDocument/2006/relationships/slide" Target="/ppt/slides/slide3.xml" Id="R3b41ba0682c24451" /><Relationship Type="http://schemas.openxmlformats.org/officeDocument/2006/relationships/slide" Target="/ppt/slides/slide4.xml" Id="R144152f18f8840f1" /><Relationship Type="http://schemas.openxmlformats.org/officeDocument/2006/relationships/slide" Target="/ppt/slides/slide5.xml" Id="Rdc502360e0254cf1" /><Relationship Type="http://schemas.openxmlformats.org/officeDocument/2006/relationships/slide" Target="/ppt/slides/slide6.xml" Id="Rbd31e8f7dd0842a0" /><Relationship Type="http://schemas.openxmlformats.org/officeDocument/2006/relationships/slide" Target="/ppt/slides/slide7.xml" Id="Rd4a7946dbecb435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cc19fab88446d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f17c418bfb490b" /><Relationship Type="http://schemas.openxmlformats.org/officeDocument/2006/relationships/theme" Target="/ppt/slideMasters/theme/theme1.xml" Id="R4cee5ab4b52341d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df17c418bfb490b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8b1dbc0e1744c2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0fc2c406a948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4dfe0992a94737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01017f7766b40b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7586f7a3204767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0b5564d649b475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cde2950ce948c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RRT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RRT AS ble etablert [år] og holder til i Skjeberg.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915 125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157 364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121 024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248 949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902 106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RRR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Dusaveien 38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1747 Skjeberg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993 026 336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RRT AS</a:t>
            </a:r>
          </a:p>
        </p:txBody>
      </p:sp>
    </p:spTree>
  </p:cSld>
  <p:clrMapOvr>
    <a:masterClrMapping xmlns:a="http://schemas.openxmlformats.org/drawingml/2006/main"/>
  </p:clrMapOvr>
</p:sld>
</file>