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c084cf74b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ea3266fed46ee"/>
  </p:sldMasterIdLst>
  <p:sldIdLst>
    <p:sldId xmlns:r="http://schemas.openxmlformats.org/officeDocument/2006/relationships" id="256" r:id="R5c180d561b10473a"/>
    <p:sldId xmlns:r="http://schemas.openxmlformats.org/officeDocument/2006/relationships" id="257" r:id="Ref8215a0c3914157"/>
    <p:sldId xmlns:r="http://schemas.openxmlformats.org/officeDocument/2006/relationships" id="258" r:id="R0f33048056cd423d"/>
    <p:sldId xmlns:r="http://schemas.openxmlformats.org/officeDocument/2006/relationships" id="259" r:id="R9b0f1693da5049c0"/>
    <p:sldId xmlns:r="http://schemas.openxmlformats.org/officeDocument/2006/relationships" id="260" r:id="R999cacb27f484ec9"/>
    <p:sldId xmlns:r="http://schemas.openxmlformats.org/officeDocument/2006/relationships" id="261" r:id="R3c91fdccf9154508"/>
    <p:sldId xmlns:r="http://schemas.openxmlformats.org/officeDocument/2006/relationships" id="262" r:id="Rbfee8b19b86e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ea3266fed46ee" /><Relationship Type="http://schemas.openxmlformats.org/officeDocument/2006/relationships/slide" Target="/ppt/slides/slide1.xml" Id="R5c180d561b10473a" /><Relationship Type="http://schemas.openxmlformats.org/officeDocument/2006/relationships/slide" Target="/ppt/slides/slide2.xml" Id="Ref8215a0c3914157" /><Relationship Type="http://schemas.openxmlformats.org/officeDocument/2006/relationships/slide" Target="/ppt/slides/slide3.xml" Id="R0f33048056cd423d" /><Relationship Type="http://schemas.openxmlformats.org/officeDocument/2006/relationships/slide" Target="/ppt/slides/slide4.xml" Id="R9b0f1693da5049c0" /><Relationship Type="http://schemas.openxmlformats.org/officeDocument/2006/relationships/slide" Target="/ppt/slides/slide5.xml" Id="R999cacb27f484ec9" /><Relationship Type="http://schemas.openxmlformats.org/officeDocument/2006/relationships/slide" Target="/ppt/slides/slide6.xml" Id="R3c91fdccf9154508" /><Relationship Type="http://schemas.openxmlformats.org/officeDocument/2006/relationships/slide" Target="/ppt/slides/slide7.xml" Id="Rbfee8b19b86e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7c31ebe83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d18efb7594059" /><Relationship Type="http://schemas.openxmlformats.org/officeDocument/2006/relationships/theme" Target="/ppt/slideMasters/theme/theme1.xml" Id="R16abd387d49f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d18efb759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a98f49c0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6b293f20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5faae0aa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7d6f2700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3b2547bc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0cbe80a3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a266dd7e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