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2cd990b5a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5bd0da03d4779"/>
  </p:sldMasterIdLst>
  <p:sldIdLst>
    <p:sldId xmlns:r="http://schemas.openxmlformats.org/officeDocument/2006/relationships" id="256" r:id="R2189a5fe41ce4f62"/>
    <p:sldId xmlns:r="http://schemas.openxmlformats.org/officeDocument/2006/relationships" id="257" r:id="R5c0b16419ef14235"/>
    <p:sldId xmlns:r="http://schemas.openxmlformats.org/officeDocument/2006/relationships" id="258" r:id="R12c5786bd4d2477c"/>
    <p:sldId xmlns:r="http://schemas.openxmlformats.org/officeDocument/2006/relationships" id="259" r:id="Rd5a4655d0c514185"/>
    <p:sldId xmlns:r="http://schemas.openxmlformats.org/officeDocument/2006/relationships" id="260" r:id="Rd09615178db8455a"/>
    <p:sldId xmlns:r="http://schemas.openxmlformats.org/officeDocument/2006/relationships" id="261" r:id="Rd310e8420fdd4c22"/>
    <p:sldId xmlns:r="http://schemas.openxmlformats.org/officeDocument/2006/relationships" id="262" r:id="Rfd56bf5f219f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5bd0da03d4779" /><Relationship Type="http://schemas.openxmlformats.org/officeDocument/2006/relationships/slide" Target="/ppt/slides/slide1.xml" Id="R2189a5fe41ce4f62" /><Relationship Type="http://schemas.openxmlformats.org/officeDocument/2006/relationships/slide" Target="/ppt/slides/slide2.xml" Id="R5c0b16419ef14235" /><Relationship Type="http://schemas.openxmlformats.org/officeDocument/2006/relationships/slide" Target="/ppt/slides/slide3.xml" Id="R12c5786bd4d2477c" /><Relationship Type="http://schemas.openxmlformats.org/officeDocument/2006/relationships/slide" Target="/ppt/slides/slide4.xml" Id="Rd5a4655d0c514185" /><Relationship Type="http://schemas.openxmlformats.org/officeDocument/2006/relationships/slide" Target="/ppt/slides/slide5.xml" Id="Rd09615178db8455a" /><Relationship Type="http://schemas.openxmlformats.org/officeDocument/2006/relationships/slide" Target="/ppt/slides/slide6.xml" Id="Rd310e8420fdd4c22" /><Relationship Type="http://schemas.openxmlformats.org/officeDocument/2006/relationships/slide" Target="/ppt/slides/slide7.xml" Id="Rfd56bf5f219f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7301fb1d0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3511c2394993" /><Relationship Type="http://schemas.openxmlformats.org/officeDocument/2006/relationships/theme" Target="/ppt/slideMasters/theme/theme1.xml" Id="Re102228328c9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53511c239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b12f894f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d56121b48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04c5644a4a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9df5cbcb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c3600426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4113276b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90bfaa0d6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