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43075ca59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7d2e9c9894d28"/>
  </p:sldMasterIdLst>
  <p:sldIdLst>
    <p:sldId xmlns:r="http://schemas.openxmlformats.org/officeDocument/2006/relationships" id="256" r:id="R2344b89d14f6443d"/>
    <p:sldId xmlns:r="http://schemas.openxmlformats.org/officeDocument/2006/relationships" id="257" r:id="R556c200fde6f4471"/>
    <p:sldId xmlns:r="http://schemas.openxmlformats.org/officeDocument/2006/relationships" id="258" r:id="R42e25d3a41c64b9e"/>
    <p:sldId xmlns:r="http://schemas.openxmlformats.org/officeDocument/2006/relationships" id="259" r:id="R16d0b08f61974d4e"/>
    <p:sldId xmlns:r="http://schemas.openxmlformats.org/officeDocument/2006/relationships" id="260" r:id="R5f08505ff7154a86"/>
    <p:sldId xmlns:r="http://schemas.openxmlformats.org/officeDocument/2006/relationships" id="261" r:id="Ra4d5c8aeb3014e52"/>
    <p:sldId xmlns:r="http://schemas.openxmlformats.org/officeDocument/2006/relationships" id="262" r:id="R22855e1c6dd7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7d2e9c9894d28" /><Relationship Type="http://schemas.openxmlformats.org/officeDocument/2006/relationships/slide" Target="/ppt/slides/slide1.xml" Id="R2344b89d14f6443d" /><Relationship Type="http://schemas.openxmlformats.org/officeDocument/2006/relationships/slide" Target="/ppt/slides/slide2.xml" Id="R556c200fde6f4471" /><Relationship Type="http://schemas.openxmlformats.org/officeDocument/2006/relationships/slide" Target="/ppt/slides/slide3.xml" Id="R42e25d3a41c64b9e" /><Relationship Type="http://schemas.openxmlformats.org/officeDocument/2006/relationships/slide" Target="/ppt/slides/slide4.xml" Id="R16d0b08f61974d4e" /><Relationship Type="http://schemas.openxmlformats.org/officeDocument/2006/relationships/slide" Target="/ppt/slides/slide5.xml" Id="R5f08505ff7154a86" /><Relationship Type="http://schemas.openxmlformats.org/officeDocument/2006/relationships/slide" Target="/ppt/slides/slide6.xml" Id="Ra4d5c8aeb3014e52" /><Relationship Type="http://schemas.openxmlformats.org/officeDocument/2006/relationships/slide" Target="/ppt/slides/slide7.xml" Id="R22855e1c6dd7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ba755d84b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e7dc20e04b44" /><Relationship Type="http://schemas.openxmlformats.org/officeDocument/2006/relationships/theme" Target="/ppt/slideMasters/theme/theme1.xml" Id="Rc1433ebb9560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fe7dc20e0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8c5e4ac3d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b65e18864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440e61760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d6412fe7f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1d6b24e92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de62cc46f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f41b77bd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