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75715aef2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abf34fc694664"/>
  </p:sldMasterIdLst>
  <p:sldIdLst>
    <p:sldId xmlns:r="http://schemas.openxmlformats.org/officeDocument/2006/relationships" id="256" r:id="Re20e7b7ca3244dff"/>
    <p:sldId xmlns:r="http://schemas.openxmlformats.org/officeDocument/2006/relationships" id="257" r:id="R516b941309ab4818"/>
    <p:sldId xmlns:r="http://schemas.openxmlformats.org/officeDocument/2006/relationships" id="258" r:id="R3134983cfdb34e09"/>
    <p:sldId xmlns:r="http://schemas.openxmlformats.org/officeDocument/2006/relationships" id="259" r:id="Rca2624e85b1c4054"/>
    <p:sldId xmlns:r="http://schemas.openxmlformats.org/officeDocument/2006/relationships" id="260" r:id="R42f11c29f91d406b"/>
    <p:sldId xmlns:r="http://schemas.openxmlformats.org/officeDocument/2006/relationships" id="261" r:id="R860b436dea964419"/>
    <p:sldId xmlns:r="http://schemas.openxmlformats.org/officeDocument/2006/relationships" id="262" r:id="Ra89b2e62b33c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abf34fc694664" /><Relationship Type="http://schemas.openxmlformats.org/officeDocument/2006/relationships/slide" Target="/ppt/slides/slide1.xml" Id="Re20e7b7ca3244dff" /><Relationship Type="http://schemas.openxmlformats.org/officeDocument/2006/relationships/slide" Target="/ppt/slides/slide2.xml" Id="R516b941309ab4818" /><Relationship Type="http://schemas.openxmlformats.org/officeDocument/2006/relationships/slide" Target="/ppt/slides/slide3.xml" Id="R3134983cfdb34e09" /><Relationship Type="http://schemas.openxmlformats.org/officeDocument/2006/relationships/slide" Target="/ppt/slides/slide4.xml" Id="Rca2624e85b1c4054" /><Relationship Type="http://schemas.openxmlformats.org/officeDocument/2006/relationships/slide" Target="/ppt/slides/slide5.xml" Id="R42f11c29f91d406b" /><Relationship Type="http://schemas.openxmlformats.org/officeDocument/2006/relationships/slide" Target="/ppt/slides/slide6.xml" Id="R860b436dea964419" /><Relationship Type="http://schemas.openxmlformats.org/officeDocument/2006/relationships/slide" Target="/ppt/slides/slide7.xml" Id="Ra89b2e62b33c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d3536cd82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1da9acf1549ab" /><Relationship Type="http://schemas.openxmlformats.org/officeDocument/2006/relationships/theme" Target="/ppt/slideMasters/theme/theme1.xml" Id="R52c69230a76c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1da9acf15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3d128682c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350298c1b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819ecb9d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8a7bec29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b9269d1e6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a9a67615a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1bd78ead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10 399 339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Leirvikodden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992 963 417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