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b8a0c87a5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c99d26ba94862"/>
  </p:sldMasterIdLst>
  <p:sldIdLst>
    <p:sldId xmlns:r="http://schemas.openxmlformats.org/officeDocument/2006/relationships" id="256" r:id="R439dfcfa47934861"/>
    <p:sldId xmlns:r="http://schemas.openxmlformats.org/officeDocument/2006/relationships" id="257" r:id="R1c111bd8827a435f"/>
    <p:sldId xmlns:r="http://schemas.openxmlformats.org/officeDocument/2006/relationships" id="258" r:id="Ra42f0af677544adc"/>
    <p:sldId xmlns:r="http://schemas.openxmlformats.org/officeDocument/2006/relationships" id="259" r:id="Rb5f87457cb0342fb"/>
    <p:sldId xmlns:r="http://schemas.openxmlformats.org/officeDocument/2006/relationships" id="260" r:id="R1832c3903ef94db0"/>
    <p:sldId xmlns:r="http://schemas.openxmlformats.org/officeDocument/2006/relationships" id="261" r:id="Rb0b9e5bd587940d5"/>
    <p:sldId xmlns:r="http://schemas.openxmlformats.org/officeDocument/2006/relationships" id="262" r:id="Rffd900df52d7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c99d26ba94862" /><Relationship Type="http://schemas.openxmlformats.org/officeDocument/2006/relationships/slide" Target="/ppt/slides/slide1.xml" Id="R439dfcfa47934861" /><Relationship Type="http://schemas.openxmlformats.org/officeDocument/2006/relationships/slide" Target="/ppt/slides/slide2.xml" Id="R1c111bd8827a435f" /><Relationship Type="http://schemas.openxmlformats.org/officeDocument/2006/relationships/slide" Target="/ppt/slides/slide3.xml" Id="Ra42f0af677544adc" /><Relationship Type="http://schemas.openxmlformats.org/officeDocument/2006/relationships/slide" Target="/ppt/slides/slide4.xml" Id="Rb5f87457cb0342fb" /><Relationship Type="http://schemas.openxmlformats.org/officeDocument/2006/relationships/slide" Target="/ppt/slides/slide5.xml" Id="R1832c3903ef94db0" /><Relationship Type="http://schemas.openxmlformats.org/officeDocument/2006/relationships/slide" Target="/ppt/slides/slide6.xml" Id="Rb0b9e5bd587940d5" /><Relationship Type="http://schemas.openxmlformats.org/officeDocument/2006/relationships/slide" Target="/ppt/slides/slide7.xml" Id="Rffd900df52d7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42288593e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214862ab4235" /><Relationship Type="http://schemas.openxmlformats.org/officeDocument/2006/relationships/theme" Target="/ppt/slideMasters/theme/theme1.xml" Id="R2939fb3852cf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4214862ab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8d4bb98e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96b5c599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a4649756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4482c8e7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0fc94b1e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a9492099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f974c66a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