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12b4a6a0a144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785d8d25304c2f"/>
  </p:sldMasterIdLst>
  <p:sldIdLst>
    <p:sldId xmlns:r="http://schemas.openxmlformats.org/officeDocument/2006/relationships" id="256" r:id="R82fd322b2fe94a6d"/>
    <p:sldId xmlns:r="http://schemas.openxmlformats.org/officeDocument/2006/relationships" id="257" r:id="R8ffa245c8de0479b"/>
    <p:sldId xmlns:r="http://schemas.openxmlformats.org/officeDocument/2006/relationships" id="258" r:id="Re5e76a9e1881493d"/>
    <p:sldId xmlns:r="http://schemas.openxmlformats.org/officeDocument/2006/relationships" id="259" r:id="R424bb02fb1e84a01"/>
    <p:sldId xmlns:r="http://schemas.openxmlformats.org/officeDocument/2006/relationships" id="260" r:id="R4c81fdb5c18c4ac9"/>
    <p:sldId xmlns:r="http://schemas.openxmlformats.org/officeDocument/2006/relationships" id="261" r:id="R3703adee17c54571"/>
    <p:sldId xmlns:r="http://schemas.openxmlformats.org/officeDocument/2006/relationships" id="262" r:id="R8fbbb2881f564f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785d8d25304c2f" /><Relationship Type="http://schemas.openxmlformats.org/officeDocument/2006/relationships/slide" Target="/ppt/slides/slide1.xml" Id="R82fd322b2fe94a6d" /><Relationship Type="http://schemas.openxmlformats.org/officeDocument/2006/relationships/slide" Target="/ppt/slides/slide2.xml" Id="R8ffa245c8de0479b" /><Relationship Type="http://schemas.openxmlformats.org/officeDocument/2006/relationships/slide" Target="/ppt/slides/slide3.xml" Id="Re5e76a9e1881493d" /><Relationship Type="http://schemas.openxmlformats.org/officeDocument/2006/relationships/slide" Target="/ppt/slides/slide4.xml" Id="R424bb02fb1e84a01" /><Relationship Type="http://schemas.openxmlformats.org/officeDocument/2006/relationships/slide" Target="/ppt/slides/slide5.xml" Id="R4c81fdb5c18c4ac9" /><Relationship Type="http://schemas.openxmlformats.org/officeDocument/2006/relationships/slide" Target="/ppt/slides/slide6.xml" Id="R3703adee17c54571" /><Relationship Type="http://schemas.openxmlformats.org/officeDocument/2006/relationships/slide" Target="/ppt/slides/slide7.xml" Id="R8fbbb2881f564f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abd82f937543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7dc9987834b98" /><Relationship Type="http://schemas.openxmlformats.org/officeDocument/2006/relationships/theme" Target="/ppt/slideMasters/theme/theme1.xml" Id="R905df82cef174e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27dc9987834b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764c0d3ab4e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0d7472df447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ea266411947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ce1d0ac4a47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9b2a2d3de44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8fa956e6444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3d727f58942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MEMOACCOUNTING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MEMOACCOUNTING AS ble etablert [år] og holder til i Rygge.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16 745 709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474 883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398 337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305 324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4 630 125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TERJE KVALE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ROER ØIVIND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THORBJØRNSEN PETTER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Ryggeraet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1580 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aka@aztekokonomi.no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992 894 903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