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1001146d1848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52ce7d52784a7f"/>
  </p:sldMasterIdLst>
  <p:sldIdLst>
    <p:sldId xmlns:r="http://schemas.openxmlformats.org/officeDocument/2006/relationships" id="256" r:id="Rf604e5ab920f4c0f"/>
    <p:sldId xmlns:r="http://schemas.openxmlformats.org/officeDocument/2006/relationships" id="257" r:id="Ra694b3a8ea4a4ee4"/>
    <p:sldId xmlns:r="http://schemas.openxmlformats.org/officeDocument/2006/relationships" id="258" r:id="R5f6524fa174243ec"/>
    <p:sldId xmlns:r="http://schemas.openxmlformats.org/officeDocument/2006/relationships" id="259" r:id="R7118875ea98b4f61"/>
    <p:sldId xmlns:r="http://schemas.openxmlformats.org/officeDocument/2006/relationships" id="260" r:id="Ra190a0bf51c44fa6"/>
    <p:sldId xmlns:r="http://schemas.openxmlformats.org/officeDocument/2006/relationships" id="261" r:id="R0f2d4629d4d64406"/>
    <p:sldId xmlns:r="http://schemas.openxmlformats.org/officeDocument/2006/relationships" id="262" r:id="R952d58cb873d48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52ce7d52784a7f" /><Relationship Type="http://schemas.openxmlformats.org/officeDocument/2006/relationships/slide" Target="/ppt/slides/slide1.xml" Id="Rf604e5ab920f4c0f" /><Relationship Type="http://schemas.openxmlformats.org/officeDocument/2006/relationships/slide" Target="/ppt/slides/slide2.xml" Id="Ra694b3a8ea4a4ee4" /><Relationship Type="http://schemas.openxmlformats.org/officeDocument/2006/relationships/slide" Target="/ppt/slides/slide3.xml" Id="R5f6524fa174243ec" /><Relationship Type="http://schemas.openxmlformats.org/officeDocument/2006/relationships/slide" Target="/ppt/slides/slide4.xml" Id="R7118875ea98b4f61" /><Relationship Type="http://schemas.openxmlformats.org/officeDocument/2006/relationships/slide" Target="/ppt/slides/slide5.xml" Id="Ra190a0bf51c44fa6" /><Relationship Type="http://schemas.openxmlformats.org/officeDocument/2006/relationships/slide" Target="/ppt/slides/slide6.xml" Id="R0f2d4629d4d64406" /><Relationship Type="http://schemas.openxmlformats.org/officeDocument/2006/relationships/slide" Target="/ppt/slides/slide7.xml" Id="R952d58cb873d48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e6713d01de4e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b80021a764cf6" /><Relationship Type="http://schemas.openxmlformats.org/officeDocument/2006/relationships/theme" Target="/ppt/slideMasters/theme/theme1.xml" Id="R4f83bc31e9bb42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3b80021a764c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d5d6d91904d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fe00a231f48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a99984b3d45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aaa7afb4b42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96c7c95144e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9103af23d41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ffc9b8d4b46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NORNE SECURITIES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NORNE SECURITIES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NORNE SECURITIES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NORNE SECURITIES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NORNE SECURITIES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NORNE SECURITIES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158 928 000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18 859 000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20 389 000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91 811 000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209 782 000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NORNE SECURITIES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SPAREBANKEN NORGE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FANA SPAREBANK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SPAREBANKEN MØRE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NORNE SECURITIES AS  –  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 AS  –  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SPAREBANKEN ØST  –  2,2 %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NORNE SECURITIES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Jonsvollsgaten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5011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55 91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post@norne.no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992 881 828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NORNE SECURITIES AS</a:t>
            </a:r>
          </a:p>
        </p:txBody>
      </p:sp>
    </p:spTree>
  </p:cSld>
  <p:clrMapOvr>
    <a:masterClrMapping xmlns:a="http://schemas.openxmlformats.org/drawingml/2006/main"/>
  </p:clrMapOvr>
</p:sld>
</file>